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707" r:id="rId2"/>
  </p:sldMasterIdLst>
  <p:notesMasterIdLst>
    <p:notesMasterId r:id="rId42"/>
  </p:notesMasterIdLst>
  <p:sldIdLst>
    <p:sldId id="285" r:id="rId3"/>
    <p:sldId id="257" r:id="rId4"/>
    <p:sldId id="299" r:id="rId5"/>
    <p:sldId id="330" r:id="rId6"/>
    <p:sldId id="300" r:id="rId7"/>
    <p:sldId id="326" r:id="rId8"/>
    <p:sldId id="329" r:id="rId9"/>
    <p:sldId id="327" r:id="rId10"/>
    <p:sldId id="328" r:id="rId11"/>
    <p:sldId id="302" r:id="rId12"/>
    <p:sldId id="306" r:id="rId13"/>
    <p:sldId id="311" r:id="rId14"/>
    <p:sldId id="310" r:id="rId15"/>
    <p:sldId id="309" r:id="rId16"/>
    <p:sldId id="301" r:id="rId17"/>
    <p:sldId id="258" r:id="rId18"/>
    <p:sldId id="259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31" r:id="rId28"/>
    <p:sldId id="303" r:id="rId29"/>
    <p:sldId id="312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304" r:id="rId39"/>
    <p:sldId id="313" r:id="rId40"/>
    <p:sldId id="269" r:id="rId41"/>
  </p:sldIdLst>
  <p:sldSz cx="9144000" cy="5715000" type="screen16x10"/>
  <p:notesSz cx="6858000" cy="9144000"/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B4B4B4"/>
    <a:srgbClr val="6638B6"/>
    <a:srgbClr val="5C32A3"/>
    <a:srgbClr val="00A9CE"/>
    <a:srgbClr val="878786"/>
    <a:srgbClr val="E0E0E0"/>
    <a:srgbClr val="F0F0F0"/>
    <a:srgbClr val="EFF4F5"/>
    <a:srgbClr val="05C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C2410-B644-4B1B-9DB9-8968BBA60C5C}" v="3284" dt="2024-01-26T07:37:21.0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72112" autoAdjust="0"/>
  </p:normalViewPr>
  <p:slideViewPr>
    <p:cSldViewPr snapToGrid="0" snapToObjects="1">
      <p:cViewPr>
        <p:scale>
          <a:sx n="102" d="100"/>
          <a:sy n="102" d="100"/>
        </p:scale>
        <p:origin x="773" y="72"/>
      </p:cViewPr>
      <p:guideLst/>
    </p:cSldViewPr>
  </p:slideViewPr>
  <p:outlineViewPr>
    <p:cViewPr>
      <p:scale>
        <a:sx n="33" d="100"/>
        <a:sy n="33" d="100"/>
      </p:scale>
      <p:origin x="0" y="-10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6" d="100"/>
          <a:sy n="146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2ecf07fa181e1a0a" providerId="LiveId" clId="{8C1E197C-D2B9-48BE-ACD1-DAE345AE7CA5}"/>
    <pc:docChg chg="modSld">
      <pc:chgData name="" userId="2ecf07fa181e1a0a" providerId="LiveId" clId="{8C1E197C-D2B9-48BE-ACD1-DAE345AE7CA5}" dt="2024-01-22T17:55:02.407" v="56" actId="20577"/>
      <pc:docMkLst>
        <pc:docMk/>
      </pc:docMkLst>
      <pc:sldChg chg="modSp">
        <pc:chgData name="" userId="2ecf07fa181e1a0a" providerId="LiveId" clId="{8C1E197C-D2B9-48BE-ACD1-DAE345AE7CA5}" dt="2024-01-22T17:55:02.407" v="56" actId="20577"/>
        <pc:sldMkLst>
          <pc:docMk/>
          <pc:sldMk cId="953621356" sldId="285"/>
        </pc:sldMkLst>
        <pc:spChg chg="mod">
          <ac:chgData name="" userId="2ecf07fa181e1a0a" providerId="LiveId" clId="{8C1E197C-D2B9-48BE-ACD1-DAE345AE7CA5}" dt="2024-01-22T17:55:02.407" v="56" actId="20577"/>
          <ac:spMkLst>
            <pc:docMk/>
            <pc:sldMk cId="953621356" sldId="285"/>
            <ac:spMk id="4" creationId="{34F559A8-9DF6-B84A-AAE4-62AA799A08EF}"/>
          </ac:spMkLst>
        </pc:spChg>
      </pc:sldChg>
    </pc:docChg>
  </pc:docChgLst>
  <pc:docChgLst>
    <pc:chgData userId="2ecf07fa181e1a0a" providerId="LiveId" clId="{1C4C2410-B644-4B1B-9DB9-8968BBA60C5C}"/>
    <pc:docChg chg="undo redo custSel addSld delSld modSld sldOrd">
      <pc:chgData name="" userId="2ecf07fa181e1a0a" providerId="LiveId" clId="{1C4C2410-B644-4B1B-9DB9-8968BBA60C5C}" dt="2024-01-26T07:37:21.079" v="3233" actId="1076"/>
      <pc:docMkLst>
        <pc:docMk/>
      </pc:docMkLst>
      <pc:sldChg chg="modSp">
        <pc:chgData name="" userId="2ecf07fa181e1a0a" providerId="LiveId" clId="{1C4C2410-B644-4B1B-9DB9-8968BBA60C5C}" dt="2024-01-24T19:49:26.857" v="3148"/>
        <pc:sldMkLst>
          <pc:docMk/>
          <pc:sldMk cId="0" sldId="257"/>
        </pc:sldMkLst>
        <pc:spChg chg="mod">
          <ac:chgData name="" userId="2ecf07fa181e1a0a" providerId="LiveId" clId="{1C4C2410-B644-4B1B-9DB9-8968BBA60C5C}" dt="2024-01-24T19:49:26.857" v="3148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" userId="2ecf07fa181e1a0a" providerId="LiveId" clId="{1C4C2410-B644-4B1B-9DB9-8968BBA60C5C}" dt="2024-01-22T17:59:30.905" v="125"/>
          <ac:spMkLst>
            <pc:docMk/>
            <pc:sldMk cId="0" sldId="257"/>
            <ac:spMk id="143" creationId="{00000000-0000-0000-0000-000000000000}"/>
          </ac:spMkLst>
        </pc:spChg>
      </pc:sldChg>
      <pc:sldChg chg="modSp add del ord">
        <pc:chgData name="" userId="2ecf07fa181e1a0a" providerId="LiveId" clId="{1C4C2410-B644-4B1B-9DB9-8968BBA60C5C}" dt="2024-01-24T18:46:45.748" v="2969" actId="120"/>
        <pc:sldMkLst>
          <pc:docMk/>
          <pc:sldMk cId="0" sldId="258"/>
        </pc:sldMkLst>
        <pc:spChg chg="mod">
          <ac:chgData name="" userId="2ecf07fa181e1a0a" providerId="LiveId" clId="{1C4C2410-B644-4B1B-9DB9-8968BBA60C5C}" dt="2024-01-24T18:46:45.748" v="2969" actId="120"/>
          <ac:spMkLst>
            <pc:docMk/>
            <pc:sldMk cId="0" sldId="258"/>
            <ac:spMk id="97" creationId="{00000000-0000-0000-0000-000000000000}"/>
          </ac:spMkLst>
        </pc:spChg>
        <pc:spChg chg="mod">
          <ac:chgData name="" userId="2ecf07fa181e1a0a" providerId="LiveId" clId="{1C4C2410-B644-4B1B-9DB9-8968BBA60C5C}" dt="2024-01-22T18:01:19.745" v="163" actId="20577"/>
          <ac:spMkLst>
            <pc:docMk/>
            <pc:sldMk cId="0" sldId="258"/>
            <ac:spMk id="145" creationId="{00000000-0000-0000-0000-000000000000}"/>
          </ac:spMkLst>
        </pc:spChg>
        <pc:spChg chg="mod">
          <ac:chgData name="" userId="2ecf07fa181e1a0a" providerId="LiveId" clId="{1C4C2410-B644-4B1B-9DB9-8968BBA60C5C}" dt="2024-01-22T17:59:36.045" v="126"/>
          <ac:spMkLst>
            <pc:docMk/>
            <pc:sldMk cId="0" sldId="258"/>
            <ac:spMk id="148" creationId="{00000000-0000-0000-0000-000000000000}"/>
          </ac:spMkLst>
        </pc:spChg>
      </pc:sldChg>
      <pc:sldChg chg="modSp add">
        <pc:chgData name="" userId="2ecf07fa181e1a0a" providerId="LiveId" clId="{1C4C2410-B644-4B1B-9DB9-8968BBA60C5C}" dt="2024-01-24T18:47:52.205" v="3000" actId="12"/>
        <pc:sldMkLst>
          <pc:docMk/>
          <pc:sldMk cId="0" sldId="259"/>
        </pc:sldMkLst>
        <pc:spChg chg="mod">
          <ac:chgData name="" userId="2ecf07fa181e1a0a" providerId="LiveId" clId="{1C4C2410-B644-4B1B-9DB9-8968BBA60C5C}" dt="2024-01-24T18:46:50.342" v="2970" actId="120"/>
          <ac:spMkLst>
            <pc:docMk/>
            <pc:sldMk cId="0" sldId="259"/>
            <ac:spMk id="103" creationId="{00000000-0000-0000-0000-000000000000}"/>
          </ac:spMkLst>
        </pc:spChg>
        <pc:spChg chg="mod">
          <ac:chgData name="" userId="2ecf07fa181e1a0a" providerId="LiveId" clId="{1C4C2410-B644-4B1B-9DB9-8968BBA60C5C}" dt="2024-01-24T18:47:52.205" v="3000" actId="12"/>
          <ac:spMkLst>
            <pc:docMk/>
            <pc:sldMk cId="0" sldId="259"/>
            <ac:spMk id="104" creationId="{00000000-0000-0000-0000-000000000000}"/>
          </ac:spMkLst>
        </pc:spChg>
      </pc:sldChg>
      <pc:sldChg chg="add del">
        <pc:chgData name="" userId="2ecf07fa181e1a0a" providerId="LiveId" clId="{1C4C2410-B644-4B1B-9DB9-8968BBA60C5C}" dt="2024-01-23T19:25:28.080" v="2893"/>
        <pc:sldMkLst>
          <pc:docMk/>
          <pc:sldMk cId="0" sldId="260"/>
        </pc:sldMkLst>
      </pc:sldChg>
      <pc:sldChg chg="add del">
        <pc:chgData name="" userId="2ecf07fa181e1a0a" providerId="LiveId" clId="{1C4C2410-B644-4B1B-9DB9-8968BBA60C5C}" dt="2024-01-23T19:25:45.667" v="2894"/>
        <pc:sldMkLst>
          <pc:docMk/>
          <pc:sldMk cId="0" sldId="261"/>
        </pc:sldMkLst>
      </pc:sldChg>
      <pc:sldChg chg="add del">
        <pc:chgData name="" userId="2ecf07fa181e1a0a" providerId="LiveId" clId="{1C4C2410-B644-4B1B-9DB9-8968BBA60C5C}" dt="2024-01-23T19:25:52.492" v="2895"/>
        <pc:sldMkLst>
          <pc:docMk/>
          <pc:sldMk cId="0" sldId="262"/>
        </pc:sldMkLst>
      </pc:sldChg>
      <pc:sldChg chg="add">
        <pc:chgData name="" userId="2ecf07fa181e1a0a" providerId="LiveId" clId="{1C4C2410-B644-4B1B-9DB9-8968BBA60C5C}" dt="2024-01-23T19:25:59.166" v="2896"/>
        <pc:sldMkLst>
          <pc:docMk/>
          <pc:sldMk cId="0" sldId="263"/>
        </pc:sldMkLst>
      </pc:sldChg>
      <pc:sldChg chg="add">
        <pc:chgData name="" userId="2ecf07fa181e1a0a" providerId="LiveId" clId="{1C4C2410-B644-4B1B-9DB9-8968BBA60C5C}" dt="2024-01-23T19:26:05.333" v="2897"/>
        <pc:sldMkLst>
          <pc:docMk/>
          <pc:sldMk cId="0" sldId="264"/>
        </pc:sldMkLst>
      </pc:sldChg>
      <pc:sldChg chg="add">
        <pc:chgData name="" userId="2ecf07fa181e1a0a" providerId="LiveId" clId="{1C4C2410-B644-4B1B-9DB9-8968BBA60C5C}" dt="2024-01-23T19:26:13.516" v="2898"/>
        <pc:sldMkLst>
          <pc:docMk/>
          <pc:sldMk cId="0" sldId="265"/>
        </pc:sldMkLst>
      </pc:sldChg>
      <pc:sldChg chg="add">
        <pc:chgData name="" userId="2ecf07fa181e1a0a" providerId="LiveId" clId="{1C4C2410-B644-4B1B-9DB9-8968BBA60C5C}" dt="2024-01-23T19:26:19.923" v="2899"/>
        <pc:sldMkLst>
          <pc:docMk/>
          <pc:sldMk cId="0" sldId="266"/>
        </pc:sldMkLst>
      </pc:sldChg>
      <pc:sldChg chg="add">
        <pc:chgData name="" userId="2ecf07fa181e1a0a" providerId="LiveId" clId="{1C4C2410-B644-4B1B-9DB9-8968BBA60C5C}" dt="2024-01-23T19:26:25.758" v="2900"/>
        <pc:sldMkLst>
          <pc:docMk/>
          <pc:sldMk cId="0" sldId="267"/>
        </pc:sldMkLst>
      </pc:sldChg>
      <pc:sldChg chg="modSp">
        <pc:chgData name="" userId="2ecf07fa181e1a0a" providerId="LiveId" clId="{1C4C2410-B644-4B1B-9DB9-8968BBA60C5C}" dt="2024-01-23T14:37:49.873" v="269" actId="113"/>
        <pc:sldMkLst>
          <pc:docMk/>
          <pc:sldMk cId="1843011653" sldId="269"/>
        </pc:sldMkLst>
        <pc:spChg chg="mod">
          <ac:chgData name="" userId="2ecf07fa181e1a0a" providerId="LiveId" clId="{1C4C2410-B644-4B1B-9DB9-8968BBA60C5C}" dt="2024-01-23T14:37:49.873" v="269" actId="113"/>
          <ac:spMkLst>
            <pc:docMk/>
            <pc:sldMk cId="1843011653" sldId="269"/>
            <ac:spMk id="3" creationId="{98EE8677-1AE0-F84A-9779-429425652219}"/>
          </ac:spMkLst>
        </pc:spChg>
      </pc:sldChg>
      <pc:sldChg chg="modSp">
        <pc:chgData name="" userId="2ecf07fa181e1a0a" providerId="LiveId" clId="{1C4C2410-B644-4B1B-9DB9-8968BBA60C5C}" dt="2024-01-25T20:13:24.510" v="3150" actId="113"/>
        <pc:sldMkLst>
          <pc:docMk/>
          <pc:sldMk cId="953621356" sldId="285"/>
        </pc:sldMkLst>
        <pc:spChg chg="mod">
          <ac:chgData name="" userId="2ecf07fa181e1a0a" providerId="LiveId" clId="{1C4C2410-B644-4B1B-9DB9-8968BBA60C5C}" dt="2024-01-22T17:56:17.084" v="1" actId="313"/>
          <ac:spMkLst>
            <pc:docMk/>
            <pc:sldMk cId="953621356" sldId="285"/>
            <ac:spMk id="4" creationId="{34F559A8-9DF6-B84A-AAE4-62AA799A08EF}"/>
          </ac:spMkLst>
        </pc:spChg>
        <pc:spChg chg="mod">
          <ac:chgData name="" userId="2ecf07fa181e1a0a" providerId="LiveId" clId="{1C4C2410-B644-4B1B-9DB9-8968BBA60C5C}" dt="2024-01-22T17:58:01.001" v="68" actId="20577"/>
          <ac:spMkLst>
            <pc:docMk/>
            <pc:sldMk cId="953621356" sldId="285"/>
            <ac:spMk id="5" creationId="{4E68E900-2FAF-4C64-A5D6-725054E26C48}"/>
          </ac:spMkLst>
        </pc:spChg>
        <pc:spChg chg="mod">
          <ac:chgData name="" userId="2ecf07fa181e1a0a" providerId="LiveId" clId="{1C4C2410-B644-4B1B-9DB9-8968BBA60C5C}" dt="2024-01-25T20:13:24.510" v="3150" actId="113"/>
          <ac:spMkLst>
            <pc:docMk/>
            <pc:sldMk cId="953621356" sldId="285"/>
            <ac:spMk id="6" creationId="{B8324F84-3A3E-43EE-AFA9-5BB83036FF95}"/>
          </ac:spMkLst>
        </pc:spChg>
      </pc:sldChg>
      <pc:sldChg chg="modSp">
        <pc:chgData name="" userId="2ecf07fa181e1a0a" providerId="LiveId" clId="{1C4C2410-B644-4B1B-9DB9-8968BBA60C5C}" dt="2024-01-22T18:01:01.958" v="143"/>
        <pc:sldMkLst>
          <pc:docMk/>
          <pc:sldMk cId="2055966566" sldId="299"/>
        </pc:sldMkLst>
        <pc:spChg chg="mod">
          <ac:chgData name="" userId="2ecf07fa181e1a0a" providerId="LiveId" clId="{1C4C2410-B644-4B1B-9DB9-8968BBA60C5C}" dt="2024-01-22T18:01:01.958" v="143"/>
          <ac:spMkLst>
            <pc:docMk/>
            <pc:sldMk cId="2055966566" sldId="299"/>
            <ac:spMk id="4" creationId="{34F559A8-9DF6-B84A-AAE4-62AA799A08EF}"/>
          </ac:spMkLst>
        </pc:spChg>
        <pc:spChg chg="mod">
          <ac:chgData name="" userId="2ecf07fa181e1a0a" providerId="LiveId" clId="{1C4C2410-B644-4B1B-9DB9-8968BBA60C5C}" dt="2024-01-22T17:59:43.138" v="127"/>
          <ac:spMkLst>
            <pc:docMk/>
            <pc:sldMk cId="2055966566" sldId="299"/>
            <ac:spMk id="6" creationId="{B8324F84-3A3E-43EE-AFA9-5BB83036FF95}"/>
          </ac:spMkLst>
        </pc:spChg>
      </pc:sldChg>
      <pc:sldChg chg="modSp add">
        <pc:chgData name="" userId="2ecf07fa181e1a0a" providerId="LiveId" clId="{1C4C2410-B644-4B1B-9DB9-8968BBA60C5C}" dt="2024-01-22T18:03:15.189" v="207"/>
        <pc:sldMkLst>
          <pc:docMk/>
          <pc:sldMk cId="160064292" sldId="300"/>
        </pc:sldMkLst>
        <pc:spChg chg="mod">
          <ac:chgData name="" userId="2ecf07fa181e1a0a" providerId="LiveId" clId="{1C4C2410-B644-4B1B-9DB9-8968BBA60C5C}" dt="2024-01-22T18:03:15.189" v="207"/>
          <ac:spMkLst>
            <pc:docMk/>
            <pc:sldMk cId="160064292" sldId="300"/>
            <ac:spMk id="4" creationId="{34F559A8-9DF6-B84A-AAE4-62AA799A08EF}"/>
          </ac:spMkLst>
        </pc:spChg>
      </pc:sldChg>
      <pc:sldChg chg="modSp add">
        <pc:chgData name="" userId="2ecf07fa181e1a0a" providerId="LiveId" clId="{1C4C2410-B644-4B1B-9DB9-8968BBA60C5C}" dt="2024-01-24T18:44:55.387" v="2948" actId="20577"/>
        <pc:sldMkLst>
          <pc:docMk/>
          <pc:sldMk cId="183875247" sldId="301"/>
        </pc:sldMkLst>
        <pc:spChg chg="mod">
          <ac:chgData name="" userId="2ecf07fa181e1a0a" providerId="LiveId" clId="{1C4C2410-B644-4B1B-9DB9-8968BBA60C5C}" dt="2024-01-24T18:44:55.387" v="2948" actId="20577"/>
          <ac:spMkLst>
            <pc:docMk/>
            <pc:sldMk cId="183875247" sldId="301"/>
            <ac:spMk id="4" creationId="{34F559A8-9DF6-B84A-AAE4-62AA799A08EF}"/>
          </ac:spMkLst>
        </pc:spChg>
      </pc:sldChg>
      <pc:sldChg chg="modSp add">
        <pc:chgData name="" userId="2ecf07fa181e1a0a" providerId="LiveId" clId="{1C4C2410-B644-4B1B-9DB9-8968BBA60C5C}" dt="2024-01-22T18:03:54.582" v="212"/>
        <pc:sldMkLst>
          <pc:docMk/>
          <pc:sldMk cId="1243220480" sldId="302"/>
        </pc:sldMkLst>
        <pc:spChg chg="mod">
          <ac:chgData name="" userId="2ecf07fa181e1a0a" providerId="LiveId" clId="{1C4C2410-B644-4B1B-9DB9-8968BBA60C5C}" dt="2024-01-22T18:03:54.582" v="212"/>
          <ac:spMkLst>
            <pc:docMk/>
            <pc:sldMk cId="1243220480" sldId="302"/>
            <ac:spMk id="4" creationId="{34F559A8-9DF6-B84A-AAE4-62AA799A08EF}"/>
          </ac:spMkLst>
        </pc:spChg>
      </pc:sldChg>
      <pc:sldChg chg="modSp add">
        <pc:chgData name="" userId="2ecf07fa181e1a0a" providerId="LiveId" clId="{1C4C2410-B644-4B1B-9DB9-8968BBA60C5C}" dt="2024-01-22T18:05:05.335" v="243"/>
        <pc:sldMkLst>
          <pc:docMk/>
          <pc:sldMk cId="3058138407" sldId="303"/>
        </pc:sldMkLst>
        <pc:spChg chg="mod">
          <ac:chgData name="" userId="2ecf07fa181e1a0a" providerId="LiveId" clId="{1C4C2410-B644-4B1B-9DB9-8968BBA60C5C}" dt="2024-01-22T18:05:05.335" v="243"/>
          <ac:spMkLst>
            <pc:docMk/>
            <pc:sldMk cId="3058138407" sldId="303"/>
            <ac:spMk id="4" creationId="{34F559A8-9DF6-B84A-AAE4-62AA799A08EF}"/>
          </ac:spMkLst>
        </pc:spChg>
      </pc:sldChg>
      <pc:sldChg chg="modSp add">
        <pc:chgData name="" userId="2ecf07fa181e1a0a" providerId="LiveId" clId="{1C4C2410-B644-4B1B-9DB9-8968BBA60C5C}" dt="2024-01-22T18:05:16.776" v="251" actId="20577"/>
        <pc:sldMkLst>
          <pc:docMk/>
          <pc:sldMk cId="4169531805" sldId="304"/>
        </pc:sldMkLst>
        <pc:spChg chg="mod">
          <ac:chgData name="" userId="2ecf07fa181e1a0a" providerId="LiveId" clId="{1C4C2410-B644-4B1B-9DB9-8968BBA60C5C}" dt="2024-01-22T18:05:16.776" v="251" actId="20577"/>
          <ac:spMkLst>
            <pc:docMk/>
            <pc:sldMk cId="4169531805" sldId="304"/>
            <ac:spMk id="4" creationId="{34F559A8-9DF6-B84A-AAE4-62AA799A08EF}"/>
          </ac:spMkLst>
        </pc:spChg>
      </pc:sldChg>
      <pc:sldChg chg="addSp delSp modSp add ord">
        <pc:chgData name="" userId="2ecf07fa181e1a0a" providerId="LiveId" clId="{1C4C2410-B644-4B1B-9DB9-8968BBA60C5C}" dt="2024-01-23T18:25:03.140" v="2846" actId="20577"/>
        <pc:sldMkLst>
          <pc:docMk/>
          <pc:sldMk cId="244958019" sldId="306"/>
        </pc:sldMkLst>
        <pc:spChg chg="add del">
          <ac:chgData name="" userId="2ecf07fa181e1a0a" providerId="LiveId" clId="{1C4C2410-B644-4B1B-9DB9-8968BBA60C5C}" dt="2024-01-23T17:13:07.977" v="2066"/>
          <ac:spMkLst>
            <pc:docMk/>
            <pc:sldMk cId="244958019" sldId="306"/>
            <ac:spMk id="4" creationId="{AA6E3ACD-06DE-4BC1-B20A-3D8F7F86ECAE}"/>
          </ac:spMkLst>
        </pc:spChg>
        <pc:spChg chg="mod">
          <ac:chgData name="" userId="2ecf07fa181e1a0a" providerId="LiveId" clId="{1C4C2410-B644-4B1B-9DB9-8968BBA60C5C}" dt="2024-01-23T16:45:42.085" v="1497" actId="20577"/>
          <ac:spMkLst>
            <pc:docMk/>
            <pc:sldMk cId="244958019" sldId="306"/>
            <ac:spMk id="145" creationId="{00000000-0000-0000-0000-000000000000}"/>
          </ac:spMkLst>
        </pc:spChg>
        <pc:spChg chg="mod">
          <ac:chgData name="" userId="2ecf07fa181e1a0a" providerId="LiveId" clId="{1C4C2410-B644-4B1B-9DB9-8968BBA60C5C}" dt="2024-01-23T18:25:03.140" v="2846" actId="20577"/>
          <ac:spMkLst>
            <pc:docMk/>
            <pc:sldMk cId="244958019" sldId="306"/>
            <ac:spMk id="146" creationId="{00000000-0000-0000-0000-000000000000}"/>
          </ac:spMkLst>
        </pc:spChg>
        <pc:picChg chg="add del mod">
          <ac:chgData name="" userId="2ecf07fa181e1a0a" providerId="LiveId" clId="{1C4C2410-B644-4B1B-9DB9-8968BBA60C5C}" dt="2024-01-23T17:11:58.353" v="2052" actId="478"/>
          <ac:picMkLst>
            <pc:docMk/>
            <pc:sldMk cId="244958019" sldId="306"/>
            <ac:picMk id="3" creationId="{92A221F6-B93B-4E5A-9A7D-3BE7F5BB3DED}"/>
          </ac:picMkLst>
        </pc:picChg>
        <pc:picChg chg="del">
          <ac:chgData name="" userId="2ecf07fa181e1a0a" providerId="LiveId" clId="{1C4C2410-B644-4B1B-9DB9-8968BBA60C5C}" dt="2024-01-23T16:08:29.844" v="270" actId="478"/>
          <ac:picMkLst>
            <pc:docMk/>
            <pc:sldMk cId="244958019" sldId="306"/>
            <ac:picMk id="150" creationId="{00000000-0000-0000-0000-000000000000}"/>
          </ac:picMkLst>
        </pc:picChg>
      </pc:sldChg>
      <pc:sldChg chg="addSp delSp modSp add ord">
        <pc:chgData name="" userId="2ecf07fa181e1a0a" providerId="LiveId" clId="{1C4C2410-B644-4B1B-9DB9-8968BBA60C5C}" dt="2024-01-23T18:27:52.677" v="2889" actId="1076"/>
        <pc:sldMkLst>
          <pc:docMk/>
          <pc:sldMk cId="2114598507" sldId="309"/>
        </pc:sldMkLst>
        <pc:spChg chg="add del">
          <ac:chgData name="" userId="2ecf07fa181e1a0a" providerId="LiveId" clId="{1C4C2410-B644-4B1B-9DB9-8968BBA60C5C}" dt="2024-01-23T17:30:19.961" v="2529"/>
          <ac:spMkLst>
            <pc:docMk/>
            <pc:sldMk cId="2114598507" sldId="309"/>
            <ac:spMk id="5" creationId="{E23EF9F2-E247-4E4B-AEBD-3BF87BFC0531}"/>
          </ac:spMkLst>
        </pc:spChg>
        <pc:spChg chg="add del">
          <ac:chgData name="" userId="2ecf07fa181e1a0a" providerId="LiveId" clId="{1C4C2410-B644-4B1B-9DB9-8968BBA60C5C}" dt="2024-01-23T18:22:19.849" v="2824"/>
          <ac:spMkLst>
            <pc:docMk/>
            <pc:sldMk cId="2114598507" sldId="309"/>
            <ac:spMk id="6" creationId="{072E57B1-4CAA-47C3-8E50-9048E416ADA5}"/>
          </ac:spMkLst>
        </pc:spChg>
        <pc:spChg chg="add del mod">
          <ac:chgData name="" userId="2ecf07fa181e1a0a" providerId="LiveId" clId="{1C4C2410-B644-4B1B-9DB9-8968BBA60C5C}" dt="2024-01-23T18:23:00.659" v="2832"/>
          <ac:spMkLst>
            <pc:docMk/>
            <pc:sldMk cId="2114598507" sldId="309"/>
            <ac:spMk id="7" creationId="{C9CEE626-AD28-41C1-9606-D9D9930BD1A3}"/>
          </ac:spMkLst>
        </pc:spChg>
        <pc:spChg chg="mod">
          <ac:chgData name="" userId="2ecf07fa181e1a0a" providerId="LiveId" clId="{1C4C2410-B644-4B1B-9DB9-8968BBA60C5C}" dt="2024-01-23T18:20:17.425" v="2788" actId="1076"/>
          <ac:spMkLst>
            <pc:docMk/>
            <pc:sldMk cId="2114598507" sldId="309"/>
            <ac:spMk id="145" creationId="{00000000-0000-0000-0000-000000000000}"/>
          </ac:spMkLst>
        </pc:spChg>
        <pc:spChg chg="add del mod">
          <ac:chgData name="" userId="2ecf07fa181e1a0a" providerId="LiveId" clId="{1C4C2410-B644-4B1B-9DB9-8968BBA60C5C}" dt="2024-01-23T18:27:39.818" v="2885" actId="478"/>
          <ac:spMkLst>
            <pc:docMk/>
            <pc:sldMk cId="2114598507" sldId="309"/>
            <ac:spMk id="146" creationId="{00000000-0000-0000-0000-000000000000}"/>
          </ac:spMkLst>
        </pc:spChg>
        <pc:picChg chg="del">
          <ac:chgData name="" userId="2ecf07fa181e1a0a" providerId="LiveId" clId="{1C4C2410-B644-4B1B-9DB9-8968BBA60C5C}" dt="2024-01-23T17:25:50.699" v="2485" actId="478"/>
          <ac:picMkLst>
            <pc:docMk/>
            <pc:sldMk cId="2114598507" sldId="309"/>
            <ac:picMk id="3" creationId="{92A221F6-B93B-4E5A-9A7D-3BE7F5BB3DED}"/>
          </ac:picMkLst>
        </pc:picChg>
        <pc:picChg chg="add mod">
          <ac:chgData name="" userId="2ecf07fa181e1a0a" providerId="LiveId" clId="{1C4C2410-B644-4B1B-9DB9-8968BBA60C5C}" dt="2024-01-23T18:27:52.677" v="2889" actId="1076"/>
          <ac:picMkLst>
            <pc:docMk/>
            <pc:sldMk cId="2114598507" sldId="309"/>
            <ac:picMk id="4" creationId="{4CD8A58E-620B-4345-B9D4-7AE319C7AD13}"/>
          </ac:picMkLst>
        </pc:picChg>
      </pc:sldChg>
      <pc:sldChg chg="addSp delSp modSp add">
        <pc:chgData name="" userId="2ecf07fa181e1a0a" providerId="LiveId" clId="{1C4C2410-B644-4B1B-9DB9-8968BBA60C5C}" dt="2024-01-23T17:24:13.873" v="2484" actId="1076"/>
        <pc:sldMkLst>
          <pc:docMk/>
          <pc:sldMk cId="2438898506" sldId="310"/>
        </pc:sldMkLst>
        <pc:spChg chg="add del">
          <ac:chgData name="" userId="2ecf07fa181e1a0a" providerId="LiveId" clId="{1C4C2410-B644-4B1B-9DB9-8968BBA60C5C}" dt="2024-01-23T16:16:12.794" v="337"/>
          <ac:spMkLst>
            <pc:docMk/>
            <pc:sldMk cId="2438898506" sldId="310"/>
            <ac:spMk id="4" creationId="{CB6298D3-3EAF-47CD-8F71-55F2B08A93FF}"/>
          </ac:spMkLst>
        </pc:spChg>
        <pc:spChg chg="add del">
          <ac:chgData name="" userId="2ecf07fa181e1a0a" providerId="LiveId" clId="{1C4C2410-B644-4B1B-9DB9-8968BBA60C5C}" dt="2024-01-23T16:16:22.328" v="344"/>
          <ac:spMkLst>
            <pc:docMk/>
            <pc:sldMk cId="2438898506" sldId="310"/>
            <ac:spMk id="5" creationId="{1CFC74FF-190C-491C-97B5-14B587D49B6E}"/>
          </ac:spMkLst>
        </pc:spChg>
        <pc:spChg chg="mod">
          <ac:chgData name="" userId="2ecf07fa181e1a0a" providerId="LiveId" clId="{1C4C2410-B644-4B1B-9DB9-8968BBA60C5C}" dt="2024-01-23T17:23:40.418" v="2478" actId="20577"/>
          <ac:spMkLst>
            <pc:docMk/>
            <pc:sldMk cId="2438898506" sldId="310"/>
            <ac:spMk id="145" creationId="{00000000-0000-0000-0000-000000000000}"/>
          </ac:spMkLst>
        </pc:spChg>
        <pc:spChg chg="add del mod">
          <ac:chgData name="" userId="2ecf07fa181e1a0a" providerId="LiveId" clId="{1C4C2410-B644-4B1B-9DB9-8968BBA60C5C}" dt="2024-01-23T16:40:46.388" v="1441" actId="113"/>
          <ac:spMkLst>
            <pc:docMk/>
            <pc:sldMk cId="2438898506" sldId="310"/>
            <ac:spMk id="146" creationId="{00000000-0000-0000-0000-000000000000}"/>
          </ac:spMkLst>
        </pc:spChg>
        <pc:graphicFrameChg chg="add mod modGraphic">
          <ac:chgData name="" userId="2ecf07fa181e1a0a" providerId="LiveId" clId="{1C4C2410-B644-4B1B-9DB9-8968BBA60C5C}" dt="2024-01-23T17:24:13.873" v="2484" actId="1076"/>
          <ac:graphicFrameMkLst>
            <pc:docMk/>
            <pc:sldMk cId="2438898506" sldId="310"/>
            <ac:graphicFrameMk id="6" creationId="{A2324656-DE74-4BFD-A88C-4F5F37DB46C7}"/>
          </ac:graphicFrameMkLst>
        </pc:graphicFrameChg>
        <pc:picChg chg="del">
          <ac:chgData name="" userId="2ecf07fa181e1a0a" providerId="LiveId" clId="{1C4C2410-B644-4B1B-9DB9-8968BBA60C5C}" dt="2024-01-23T16:15:45.829" v="335" actId="478"/>
          <ac:picMkLst>
            <pc:docMk/>
            <pc:sldMk cId="2438898506" sldId="310"/>
            <ac:picMk id="3" creationId="{92A221F6-B93B-4E5A-9A7D-3BE7F5BB3DED}"/>
          </ac:picMkLst>
        </pc:picChg>
      </pc:sldChg>
      <pc:sldChg chg="addSp delSp modSp add">
        <pc:chgData name="" userId="2ecf07fa181e1a0a" providerId="LiveId" clId="{1C4C2410-B644-4B1B-9DB9-8968BBA60C5C}" dt="2024-01-23T18:26:48.884" v="2882" actId="14100"/>
        <pc:sldMkLst>
          <pc:docMk/>
          <pc:sldMk cId="1052948160" sldId="311"/>
        </pc:sldMkLst>
        <pc:spChg chg="add mod">
          <ac:chgData name="" userId="2ecf07fa181e1a0a" providerId="LiveId" clId="{1C4C2410-B644-4B1B-9DB9-8968BBA60C5C}" dt="2024-01-23T18:26:48.884" v="2882" actId="14100"/>
          <ac:spMkLst>
            <pc:docMk/>
            <pc:sldMk cId="1052948160" sldId="311"/>
            <ac:spMk id="5" creationId="{DB45971B-8B09-4A91-A295-CCFE582A1C62}"/>
          </ac:spMkLst>
        </pc:spChg>
        <pc:spChg chg="mod">
          <ac:chgData name="" userId="2ecf07fa181e1a0a" providerId="LiveId" clId="{1C4C2410-B644-4B1B-9DB9-8968BBA60C5C}" dt="2024-01-23T17:08:44.951" v="2003" actId="20577"/>
          <ac:spMkLst>
            <pc:docMk/>
            <pc:sldMk cId="1052948160" sldId="311"/>
            <ac:spMk id="145" creationId="{00000000-0000-0000-0000-000000000000}"/>
          </ac:spMkLst>
        </pc:spChg>
        <pc:spChg chg="del">
          <ac:chgData name="" userId="2ecf07fa181e1a0a" providerId="LiveId" clId="{1C4C2410-B644-4B1B-9DB9-8968BBA60C5C}" dt="2024-01-23T17:08:18.971" v="1971" actId="478"/>
          <ac:spMkLst>
            <pc:docMk/>
            <pc:sldMk cId="1052948160" sldId="311"/>
            <ac:spMk id="146" creationId="{00000000-0000-0000-0000-000000000000}"/>
          </ac:spMkLst>
        </pc:spChg>
        <pc:picChg chg="del">
          <ac:chgData name="" userId="2ecf07fa181e1a0a" providerId="LiveId" clId="{1C4C2410-B644-4B1B-9DB9-8968BBA60C5C}" dt="2024-01-23T17:08:16.167" v="1970" actId="478"/>
          <ac:picMkLst>
            <pc:docMk/>
            <pc:sldMk cId="1052948160" sldId="311"/>
            <ac:picMk id="3" creationId="{92A221F6-B93B-4E5A-9A7D-3BE7F5BB3DED}"/>
          </ac:picMkLst>
        </pc:picChg>
        <pc:picChg chg="add mod">
          <ac:chgData name="" userId="2ecf07fa181e1a0a" providerId="LiveId" clId="{1C4C2410-B644-4B1B-9DB9-8968BBA60C5C}" dt="2024-01-23T17:08:31.807" v="1974" actId="1076"/>
          <ac:picMkLst>
            <pc:docMk/>
            <pc:sldMk cId="1052948160" sldId="311"/>
            <ac:picMk id="4" creationId="{691DF2D0-C8D4-40B2-B371-6AFDD9839CD4}"/>
          </ac:picMkLst>
        </pc:picChg>
      </pc:sldChg>
      <pc:sldChg chg="add">
        <pc:chgData name="" userId="2ecf07fa181e1a0a" providerId="LiveId" clId="{1C4C2410-B644-4B1B-9DB9-8968BBA60C5C}" dt="2024-01-23T19:24:47.679" v="2892"/>
        <pc:sldMkLst>
          <pc:docMk/>
          <pc:sldMk cId="0" sldId="312"/>
        </pc:sldMkLst>
      </pc:sldChg>
      <pc:sldChg chg="modSp add">
        <pc:chgData name="" userId="2ecf07fa181e1a0a" providerId="LiveId" clId="{1C4C2410-B644-4B1B-9DB9-8968BBA60C5C}" dt="2024-01-23T19:27:17.080" v="2926" actId="1036"/>
        <pc:sldMkLst>
          <pc:docMk/>
          <pc:sldMk cId="0" sldId="313"/>
        </pc:sldMkLst>
        <pc:spChg chg="mod">
          <ac:chgData name="" userId="2ecf07fa181e1a0a" providerId="LiveId" clId="{1C4C2410-B644-4B1B-9DB9-8968BBA60C5C}" dt="2024-01-23T19:27:17.080" v="2926" actId="1036"/>
          <ac:spMkLst>
            <pc:docMk/>
            <pc:sldMk cId="0" sldId="313"/>
            <ac:spMk id="1118" creationId="{00000000-0000-0000-0000-000000000000}"/>
          </ac:spMkLst>
        </pc:spChg>
      </pc:sldChg>
      <pc:sldChg chg="modSp add">
        <pc:chgData name="" userId="2ecf07fa181e1a0a" providerId="LiveId" clId="{1C4C2410-B644-4B1B-9DB9-8968BBA60C5C}" dt="2024-01-24T18:46:38.608" v="2968" actId="120"/>
        <pc:sldMkLst>
          <pc:docMk/>
          <pc:sldMk cId="0" sldId="314"/>
        </pc:sldMkLst>
        <pc:spChg chg="mod">
          <ac:chgData name="" userId="2ecf07fa181e1a0a" providerId="LiveId" clId="{1C4C2410-B644-4B1B-9DB9-8968BBA60C5C}" dt="2024-01-24T18:46:38.608" v="2968" actId="120"/>
          <ac:spMkLst>
            <pc:docMk/>
            <pc:sldMk cId="0" sldId="314"/>
            <ac:spMk id="109" creationId="{00000000-0000-0000-0000-000000000000}"/>
          </ac:spMkLst>
        </pc:spChg>
      </pc:sldChg>
      <pc:sldChg chg="modSp add">
        <pc:chgData name="" userId="2ecf07fa181e1a0a" providerId="LiveId" clId="{1C4C2410-B644-4B1B-9DB9-8968BBA60C5C}" dt="2024-01-24T18:46:58.154" v="2974" actId="120"/>
        <pc:sldMkLst>
          <pc:docMk/>
          <pc:sldMk cId="0" sldId="315"/>
        </pc:sldMkLst>
        <pc:spChg chg="mod">
          <ac:chgData name="" userId="2ecf07fa181e1a0a" providerId="LiveId" clId="{1C4C2410-B644-4B1B-9DB9-8968BBA60C5C}" dt="2024-01-24T18:46:58.154" v="2974" actId="120"/>
          <ac:spMkLst>
            <pc:docMk/>
            <pc:sldMk cId="0" sldId="315"/>
            <ac:spMk id="119" creationId="{00000000-0000-0000-0000-000000000000}"/>
          </ac:spMkLst>
        </pc:spChg>
      </pc:sldChg>
      <pc:sldChg chg="modSp add">
        <pc:chgData name="" userId="2ecf07fa181e1a0a" providerId="LiveId" clId="{1C4C2410-B644-4B1B-9DB9-8968BBA60C5C}" dt="2024-01-24T18:47:05.436" v="2978" actId="120"/>
        <pc:sldMkLst>
          <pc:docMk/>
          <pc:sldMk cId="0" sldId="316"/>
        </pc:sldMkLst>
        <pc:spChg chg="mod">
          <ac:chgData name="" userId="2ecf07fa181e1a0a" providerId="LiveId" clId="{1C4C2410-B644-4B1B-9DB9-8968BBA60C5C}" dt="2024-01-24T18:47:05.436" v="2978" actId="120"/>
          <ac:spMkLst>
            <pc:docMk/>
            <pc:sldMk cId="0" sldId="316"/>
            <ac:spMk id="126" creationId="{00000000-0000-0000-0000-000000000000}"/>
          </ac:spMkLst>
        </pc:spChg>
      </pc:sldChg>
      <pc:sldChg chg="modSp add">
        <pc:chgData name="" userId="2ecf07fa181e1a0a" providerId="LiveId" clId="{1C4C2410-B644-4B1B-9DB9-8968BBA60C5C}" dt="2024-01-24T18:47:12.889" v="2982" actId="120"/>
        <pc:sldMkLst>
          <pc:docMk/>
          <pc:sldMk cId="0" sldId="317"/>
        </pc:sldMkLst>
        <pc:spChg chg="mod">
          <ac:chgData name="" userId="2ecf07fa181e1a0a" providerId="LiveId" clId="{1C4C2410-B644-4B1B-9DB9-8968BBA60C5C}" dt="2024-01-24T18:47:12.889" v="2982" actId="120"/>
          <ac:spMkLst>
            <pc:docMk/>
            <pc:sldMk cId="0" sldId="317"/>
            <ac:spMk id="134" creationId="{00000000-0000-0000-0000-000000000000}"/>
          </ac:spMkLst>
        </pc:spChg>
      </pc:sldChg>
      <pc:sldChg chg="modSp add">
        <pc:chgData name="" userId="2ecf07fa181e1a0a" providerId="LiveId" clId="{1C4C2410-B644-4B1B-9DB9-8968BBA60C5C}" dt="2024-01-24T18:47:19.155" v="2986" actId="120"/>
        <pc:sldMkLst>
          <pc:docMk/>
          <pc:sldMk cId="0" sldId="318"/>
        </pc:sldMkLst>
        <pc:spChg chg="mod">
          <ac:chgData name="" userId="2ecf07fa181e1a0a" providerId="LiveId" clId="{1C4C2410-B644-4B1B-9DB9-8968BBA60C5C}" dt="2024-01-24T18:47:19.155" v="2986" actId="120"/>
          <ac:spMkLst>
            <pc:docMk/>
            <pc:sldMk cId="0" sldId="318"/>
            <ac:spMk id="142" creationId="{00000000-0000-0000-0000-000000000000}"/>
          </ac:spMkLst>
        </pc:spChg>
      </pc:sldChg>
      <pc:sldChg chg="modSp add">
        <pc:chgData name="" userId="2ecf07fa181e1a0a" providerId="LiveId" clId="{1C4C2410-B644-4B1B-9DB9-8968BBA60C5C}" dt="2024-01-24T18:47:25.577" v="2990" actId="120"/>
        <pc:sldMkLst>
          <pc:docMk/>
          <pc:sldMk cId="0" sldId="319"/>
        </pc:sldMkLst>
        <pc:spChg chg="mod">
          <ac:chgData name="" userId="2ecf07fa181e1a0a" providerId="LiveId" clId="{1C4C2410-B644-4B1B-9DB9-8968BBA60C5C}" dt="2024-01-24T18:47:25.577" v="2990" actId="120"/>
          <ac:spMkLst>
            <pc:docMk/>
            <pc:sldMk cId="0" sldId="319"/>
            <ac:spMk id="149" creationId="{00000000-0000-0000-0000-000000000000}"/>
          </ac:spMkLst>
        </pc:spChg>
      </pc:sldChg>
      <pc:sldChg chg="modSp add">
        <pc:chgData name="" userId="2ecf07fa181e1a0a" providerId="LiveId" clId="{1C4C2410-B644-4B1B-9DB9-8968BBA60C5C}" dt="2024-01-24T18:48:27.705" v="3003" actId="2711"/>
        <pc:sldMkLst>
          <pc:docMk/>
          <pc:sldMk cId="0" sldId="320"/>
        </pc:sldMkLst>
        <pc:spChg chg="mod">
          <ac:chgData name="" userId="2ecf07fa181e1a0a" providerId="LiveId" clId="{1C4C2410-B644-4B1B-9DB9-8968BBA60C5C}" dt="2024-01-24T18:47:31.124" v="2994" actId="120"/>
          <ac:spMkLst>
            <pc:docMk/>
            <pc:sldMk cId="0" sldId="320"/>
            <ac:spMk id="157" creationId="{00000000-0000-0000-0000-000000000000}"/>
          </ac:spMkLst>
        </pc:spChg>
        <pc:spChg chg="mod">
          <ac:chgData name="" userId="2ecf07fa181e1a0a" providerId="LiveId" clId="{1C4C2410-B644-4B1B-9DB9-8968BBA60C5C}" dt="2024-01-24T18:48:27.705" v="3003" actId="2711"/>
          <ac:spMkLst>
            <pc:docMk/>
            <pc:sldMk cId="0" sldId="320"/>
            <ac:spMk id="158" creationId="{00000000-0000-0000-0000-000000000000}"/>
          </ac:spMkLst>
        </pc:spChg>
      </pc:sldChg>
      <pc:sldChg chg="modSp add">
        <pc:chgData name="" userId="2ecf07fa181e1a0a" providerId="LiveId" clId="{1C4C2410-B644-4B1B-9DB9-8968BBA60C5C}" dt="2024-01-24T18:48:58.805" v="3006" actId="12"/>
        <pc:sldMkLst>
          <pc:docMk/>
          <pc:sldMk cId="0" sldId="321"/>
        </pc:sldMkLst>
        <pc:spChg chg="mod">
          <ac:chgData name="" userId="2ecf07fa181e1a0a" providerId="LiveId" clId="{1C4C2410-B644-4B1B-9DB9-8968BBA60C5C}" dt="2024-01-24T18:47:38.251" v="2999" actId="120"/>
          <ac:spMkLst>
            <pc:docMk/>
            <pc:sldMk cId="0" sldId="321"/>
            <ac:spMk id="163" creationId="{00000000-0000-0000-0000-000000000000}"/>
          </ac:spMkLst>
        </pc:spChg>
        <pc:spChg chg="mod">
          <ac:chgData name="" userId="2ecf07fa181e1a0a" providerId="LiveId" clId="{1C4C2410-B644-4B1B-9DB9-8968BBA60C5C}" dt="2024-01-24T18:48:58.805" v="3006" actId="12"/>
          <ac:spMkLst>
            <pc:docMk/>
            <pc:sldMk cId="0" sldId="321"/>
            <ac:spMk id="164" creationId="{00000000-0000-0000-0000-000000000000}"/>
          </ac:spMkLst>
        </pc:spChg>
      </pc:sldChg>
      <pc:sldChg chg="addSp delSp modSp add ord">
        <pc:chgData name="" userId="2ecf07fa181e1a0a" providerId="LiveId" clId="{1C4C2410-B644-4B1B-9DB9-8968BBA60C5C}" dt="2024-01-24T18:52:36.805" v="3074" actId="1076"/>
        <pc:sldMkLst>
          <pc:docMk/>
          <pc:sldMk cId="72890586" sldId="326"/>
        </pc:sldMkLst>
        <pc:spChg chg="add del">
          <ac:chgData name="" userId="2ecf07fa181e1a0a" providerId="LiveId" clId="{1C4C2410-B644-4B1B-9DB9-8968BBA60C5C}" dt="2024-01-24T18:52:08.552" v="3071" actId="478"/>
          <ac:spMkLst>
            <pc:docMk/>
            <pc:sldMk cId="72890586" sldId="326"/>
            <ac:spMk id="9" creationId="{28AD40CA-9FD9-4D84-88B8-56CBA47A961C}"/>
          </ac:spMkLst>
        </pc:spChg>
        <pc:spChg chg="mod">
          <ac:chgData name="" userId="2ecf07fa181e1a0a" providerId="LiveId" clId="{1C4C2410-B644-4B1B-9DB9-8968BBA60C5C}" dt="2024-01-24T18:51:20.970" v="3060" actId="20577"/>
          <ac:spMkLst>
            <pc:docMk/>
            <pc:sldMk cId="72890586" sldId="326"/>
            <ac:spMk id="145" creationId="{00000000-0000-0000-0000-000000000000}"/>
          </ac:spMkLst>
        </pc:spChg>
        <pc:picChg chg="add del">
          <ac:chgData name="" userId="2ecf07fa181e1a0a" providerId="LiveId" clId="{1C4C2410-B644-4B1B-9DB9-8968BBA60C5C}" dt="2024-01-24T18:51:34.221" v="3066" actId="478"/>
          <ac:picMkLst>
            <pc:docMk/>
            <pc:sldMk cId="72890586" sldId="326"/>
            <ac:picMk id="3" creationId="{0909FF7C-98C4-4957-B45A-A0B8C7369666}"/>
          </ac:picMkLst>
        </pc:picChg>
        <pc:picChg chg="add mod">
          <ac:chgData name="" userId="2ecf07fa181e1a0a" providerId="LiveId" clId="{1C4C2410-B644-4B1B-9DB9-8968BBA60C5C}" dt="2024-01-24T18:52:36.805" v="3074" actId="1076"/>
          <ac:picMkLst>
            <pc:docMk/>
            <pc:sldMk cId="72890586" sldId="326"/>
            <ac:picMk id="4" creationId="{2E039D49-2AA2-4398-83F8-A2C2740DE9B6}"/>
          </ac:picMkLst>
        </pc:picChg>
      </pc:sldChg>
      <pc:sldChg chg="addSp modSp add">
        <pc:chgData name="" userId="2ecf07fa181e1a0a" providerId="LiveId" clId="{1C4C2410-B644-4B1B-9DB9-8968BBA60C5C}" dt="2024-01-24T18:55:02.770" v="3103" actId="14100"/>
        <pc:sldMkLst>
          <pc:docMk/>
          <pc:sldMk cId="3687383674" sldId="327"/>
        </pc:sldMkLst>
        <pc:picChg chg="add mod">
          <ac:chgData name="" userId="2ecf07fa181e1a0a" providerId="LiveId" clId="{1C4C2410-B644-4B1B-9DB9-8968BBA60C5C}" dt="2024-01-24T18:55:02.770" v="3103" actId="14100"/>
          <ac:picMkLst>
            <pc:docMk/>
            <pc:sldMk cId="3687383674" sldId="327"/>
            <ac:picMk id="8" creationId="{50C56CE7-1089-4DC4-B66B-D2BF7BA85479}"/>
          </ac:picMkLst>
        </pc:picChg>
        <pc:picChg chg="add mod">
          <ac:chgData name="" userId="2ecf07fa181e1a0a" providerId="LiveId" clId="{1C4C2410-B644-4B1B-9DB9-8968BBA60C5C}" dt="2024-01-24T18:54:47.577" v="3100" actId="14100"/>
          <ac:picMkLst>
            <pc:docMk/>
            <pc:sldMk cId="3687383674" sldId="327"/>
            <ac:picMk id="9" creationId="{3971F8E3-F161-4D61-9C96-6C9C1D2C4402}"/>
          </ac:picMkLst>
        </pc:picChg>
        <pc:picChg chg="add mod">
          <ac:chgData name="" userId="2ecf07fa181e1a0a" providerId="LiveId" clId="{1C4C2410-B644-4B1B-9DB9-8968BBA60C5C}" dt="2024-01-24T18:54:56.285" v="3102" actId="14100"/>
          <ac:picMkLst>
            <pc:docMk/>
            <pc:sldMk cId="3687383674" sldId="327"/>
            <ac:picMk id="10" creationId="{21CEF1B0-12CE-405F-B0E2-9ADC8FE03ACB}"/>
          </ac:picMkLst>
        </pc:picChg>
      </pc:sldChg>
      <pc:sldChg chg="addSp modSp add">
        <pc:chgData name="" userId="2ecf07fa181e1a0a" providerId="LiveId" clId="{1C4C2410-B644-4B1B-9DB9-8968BBA60C5C}" dt="2024-01-24T18:57:18.304" v="3140" actId="313"/>
        <pc:sldMkLst>
          <pc:docMk/>
          <pc:sldMk cId="2207506595" sldId="328"/>
        </pc:sldMkLst>
        <pc:graphicFrameChg chg="add mod modGraphic">
          <ac:chgData name="" userId="2ecf07fa181e1a0a" providerId="LiveId" clId="{1C4C2410-B644-4B1B-9DB9-8968BBA60C5C}" dt="2024-01-24T18:57:18.304" v="3140" actId="313"/>
          <ac:graphicFrameMkLst>
            <pc:docMk/>
            <pc:sldMk cId="2207506595" sldId="328"/>
            <ac:graphicFrameMk id="8" creationId="{C85ED07E-FC03-473F-817E-13FD72E22160}"/>
          </ac:graphicFrameMkLst>
        </pc:graphicFrameChg>
      </pc:sldChg>
      <pc:sldChg chg="addSp modSp add">
        <pc:chgData name="" userId="2ecf07fa181e1a0a" providerId="LiveId" clId="{1C4C2410-B644-4B1B-9DB9-8968BBA60C5C}" dt="2024-01-24T18:53:37.964" v="3086" actId="1076"/>
        <pc:sldMkLst>
          <pc:docMk/>
          <pc:sldMk cId="224651290" sldId="329"/>
        </pc:sldMkLst>
        <pc:picChg chg="add mod">
          <ac:chgData name="" userId="2ecf07fa181e1a0a" providerId="LiveId" clId="{1C4C2410-B644-4B1B-9DB9-8968BBA60C5C}" dt="2024-01-24T18:53:24.508" v="3083" actId="1076"/>
          <ac:picMkLst>
            <pc:docMk/>
            <pc:sldMk cId="224651290" sldId="329"/>
            <ac:picMk id="3" creationId="{6D6721E6-8E4F-4055-BF98-4C3F6B3583BE}"/>
          </ac:picMkLst>
        </pc:picChg>
        <pc:picChg chg="add mod">
          <ac:chgData name="" userId="2ecf07fa181e1a0a" providerId="LiveId" clId="{1C4C2410-B644-4B1B-9DB9-8968BBA60C5C}" dt="2024-01-24T18:53:30.272" v="3085" actId="1076"/>
          <ac:picMkLst>
            <pc:docMk/>
            <pc:sldMk cId="224651290" sldId="329"/>
            <ac:picMk id="4" creationId="{5CBB2A4D-9EA2-4CEF-AAE1-E5F8E71071CD}"/>
          </ac:picMkLst>
        </pc:picChg>
        <pc:picChg chg="add mod">
          <ac:chgData name="" userId="2ecf07fa181e1a0a" providerId="LiveId" clId="{1C4C2410-B644-4B1B-9DB9-8968BBA60C5C}" dt="2024-01-24T18:53:37.964" v="3086" actId="1076"/>
          <ac:picMkLst>
            <pc:docMk/>
            <pc:sldMk cId="224651290" sldId="329"/>
            <ac:picMk id="5" creationId="{FEF3D362-D22A-46C6-B419-88E8B4EEB0FF}"/>
          </ac:picMkLst>
        </pc:picChg>
      </pc:sldChg>
      <pc:sldChg chg="delSp add">
        <pc:chgData name="" userId="2ecf07fa181e1a0a" providerId="LiveId" clId="{1C4C2410-B644-4B1B-9DB9-8968BBA60C5C}" dt="2024-01-24T18:58:43.806" v="3142" actId="478"/>
        <pc:sldMkLst>
          <pc:docMk/>
          <pc:sldMk cId="1811621845" sldId="330"/>
        </pc:sldMkLst>
        <pc:spChg chg="del">
          <ac:chgData name="" userId="2ecf07fa181e1a0a" providerId="LiveId" clId="{1C4C2410-B644-4B1B-9DB9-8968BBA60C5C}" dt="2024-01-24T18:58:43.806" v="3142" actId="478"/>
          <ac:spMkLst>
            <pc:docMk/>
            <pc:sldMk cId="1811621845" sldId="330"/>
            <ac:spMk id="141" creationId="{FD5E06FE-BBC6-46F0-8B28-3473A6646D36}"/>
          </ac:spMkLst>
        </pc:spChg>
      </pc:sldChg>
      <pc:sldChg chg="delSp modSp add">
        <pc:chgData name="" userId="2ecf07fa181e1a0a" providerId="LiveId" clId="{1C4C2410-B644-4B1B-9DB9-8968BBA60C5C}" dt="2024-01-26T07:37:21.079" v="3233" actId="1076"/>
        <pc:sldMkLst>
          <pc:docMk/>
          <pc:sldMk cId="2415784069" sldId="331"/>
        </pc:sldMkLst>
        <pc:spChg chg="del mod">
          <ac:chgData name="" userId="2ecf07fa181e1a0a" providerId="LiveId" clId="{1C4C2410-B644-4B1B-9DB9-8968BBA60C5C}" dt="2024-01-26T07:36:21" v="3228" actId="478"/>
          <ac:spMkLst>
            <pc:docMk/>
            <pc:sldMk cId="2415784069" sldId="331"/>
            <ac:spMk id="1117" creationId="{00000000-0000-0000-0000-000000000000}"/>
          </ac:spMkLst>
        </pc:spChg>
        <pc:picChg chg="mod">
          <ac:chgData name="" userId="2ecf07fa181e1a0a" providerId="LiveId" clId="{1C4C2410-B644-4B1B-9DB9-8968BBA60C5C}" dt="2024-01-26T07:37:21.079" v="3233" actId="1076"/>
          <ac:picMkLst>
            <pc:docMk/>
            <pc:sldMk cId="2415784069" sldId="331"/>
            <ac:picMk id="2" creationId="{3D4E041D-86C5-49A1-AF9E-EF02F768B936}"/>
          </ac:picMkLst>
        </pc:picChg>
      </pc:sldChg>
      <pc:sldChg chg="addSp delSp modSp add del ord">
        <pc:chgData name="" userId="2ecf07fa181e1a0a" providerId="LiveId" clId="{1C4C2410-B644-4B1B-9DB9-8968BBA60C5C}" dt="2024-01-26T07:35:06.665" v="3161" actId="2696"/>
        <pc:sldMkLst>
          <pc:docMk/>
          <pc:sldMk cId="2862632865" sldId="331"/>
        </pc:sldMkLst>
        <pc:spChg chg="del">
          <ac:chgData name="" userId="2ecf07fa181e1a0a" providerId="LiveId" clId="{1C4C2410-B644-4B1B-9DB9-8968BBA60C5C}" dt="2024-01-26T07:33:14.924" v="3153" actId="478"/>
          <ac:spMkLst>
            <pc:docMk/>
            <pc:sldMk cId="2862632865" sldId="331"/>
            <ac:spMk id="1118" creationId="{00000000-0000-0000-0000-000000000000}"/>
          </ac:spMkLst>
        </pc:spChg>
        <pc:picChg chg="add mod">
          <ac:chgData name="" userId="2ecf07fa181e1a0a" providerId="LiveId" clId="{1C4C2410-B644-4B1B-9DB9-8968BBA60C5C}" dt="2024-01-26T07:34:51.394" v="3159" actId="1076"/>
          <ac:picMkLst>
            <pc:docMk/>
            <pc:sldMk cId="2862632865" sldId="331"/>
            <ac:picMk id="2" creationId="{3D4E041D-86C5-49A1-AF9E-EF02F768B936}"/>
          </ac:picMkLst>
        </pc:picChg>
        <pc:picChg chg="del">
          <ac:chgData name="" userId="2ecf07fa181e1a0a" providerId="LiveId" clId="{1C4C2410-B644-4B1B-9DB9-8968BBA60C5C}" dt="2024-01-26T07:33:12.229" v="3152" actId="478"/>
          <ac:picMkLst>
            <pc:docMk/>
            <pc:sldMk cId="2862632865" sldId="331"/>
            <ac:picMk id="1122" creationId="{00000000-0000-0000-0000-000000000000}"/>
          </ac:picMkLst>
        </pc:picChg>
        <pc:picChg chg="del">
          <ac:chgData name="" userId="2ecf07fa181e1a0a" providerId="LiveId" clId="{1C4C2410-B644-4B1B-9DB9-8968BBA60C5C}" dt="2024-01-26T07:33:16.560" v="3154" actId="478"/>
          <ac:picMkLst>
            <pc:docMk/>
            <pc:sldMk cId="2862632865" sldId="331"/>
            <ac:picMk id="112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BA572-8CEA-6843-9D3D-725D31E7C214}" type="datetimeFigureOut">
              <a:rPr lang="de-DE" smtClean="0"/>
              <a:t>26.01.2024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5FA31-16AA-8C47-8738-8EA4110A06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924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811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17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068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60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685800" rtl="0" eaLnBrk="1" fontAlgn="auto" latinLnBrk="0" hangingPunct="1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Main-Branch Schutz:</a:t>
            </a:r>
          </a:p>
          <a:p>
            <a:pPr marL="288000" marR="0" lvl="1" indent="-144000" algn="l" defTabSz="685800" rtl="0" eaLnBrk="1" fontAlgn="auto" latinLnBrk="0" hangingPunct="1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Änderungen nur über Pull-</a:t>
            </a:r>
            <a:r>
              <a:rPr kumimoji="0" lang="de-DE" sz="14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Requests</a:t>
            </a: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.</a:t>
            </a:r>
          </a:p>
          <a:p>
            <a:pPr marL="288000" marR="0" lvl="1" indent="-144000" algn="l" defTabSz="685800" rtl="0" eaLnBrk="1" fontAlgn="auto" latinLnBrk="0" hangingPunct="1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Sicherstellung geprüfter und stabiler Code</a:t>
            </a:r>
          </a:p>
          <a:p>
            <a:pPr marL="342900" marR="0" lvl="0" indent="-342900" algn="l" defTabSz="685800" rtl="0" eaLnBrk="1" fontAlgn="auto" latinLnBrk="0" hangingPunct="1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Sprint-spezifische </a:t>
            </a:r>
            <a:r>
              <a:rPr kumimoji="0" lang="de-DE" sz="14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Branches</a:t>
            </a:r>
            <a:r>
              <a:rPr kumimoji="0" lang="de-DE" sz="1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:</a:t>
            </a:r>
          </a:p>
          <a:p>
            <a:pPr marL="288000" marR="0" lvl="1" indent="-144000" algn="l" defTabSz="685800" rtl="0" eaLnBrk="1" fontAlgn="auto" latinLnBrk="0" hangingPunct="1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Jeder Sprint hat eigenen Branch (z.B. Sprint1-Branch).</a:t>
            </a:r>
          </a:p>
          <a:p>
            <a:pPr marL="288000" marR="0" lvl="1" indent="-144000" algn="l" defTabSz="685800" rtl="0" eaLnBrk="1" fontAlgn="auto" latinLnBrk="0" hangingPunct="1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Dient als </a:t>
            </a:r>
            <a:r>
              <a:rPr kumimoji="0" lang="de-DE" sz="1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temporärer Master-Branch </a:t>
            </a: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für den Sprint.</a:t>
            </a:r>
          </a:p>
          <a:p>
            <a:pPr marL="288000" marR="0" lvl="1" indent="-144000" algn="l" defTabSz="685800" rtl="0" eaLnBrk="1" fontAlgn="auto" latinLnBrk="0" hangingPunct="1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Individuelle Entwickler-</a:t>
            </a:r>
            <a:r>
              <a:rPr kumimoji="0" lang="de-DE" sz="14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Branches</a:t>
            </a: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: Ermöglichte uns Parallele Entwicklung an einer Task.</a:t>
            </a:r>
          </a:p>
          <a:p>
            <a:pPr marL="342900" marR="0" lvl="0" indent="-342900" algn="l" defTabSz="685800" rtl="0" eaLnBrk="1" fontAlgn="auto" latinLnBrk="0" hangingPunct="1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 startAt="3"/>
              <a:tabLst/>
              <a:defRPr/>
            </a:pPr>
            <a:r>
              <a:rPr kumimoji="0" lang="de-DE" sz="14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Merging</a:t>
            </a:r>
            <a:r>
              <a:rPr kumimoji="0" lang="de-DE" sz="1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 und Review-Prozess:</a:t>
            </a:r>
          </a:p>
          <a:p>
            <a:pPr marL="288000" marR="0" lvl="1" indent="-144000" algn="l" defTabSz="685800" rtl="0" eaLnBrk="1" fontAlgn="auto" latinLnBrk="0" hangingPunct="1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Vor Sprintende: </a:t>
            </a:r>
            <a:r>
              <a:rPr kumimoji="0" lang="de-DE" sz="14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Merging</a:t>
            </a: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 aller Task-</a:t>
            </a:r>
            <a:r>
              <a:rPr kumimoji="0" lang="de-DE" sz="14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Branches</a:t>
            </a: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 in Sprint-Branch.</a:t>
            </a:r>
          </a:p>
          <a:p>
            <a:pPr marL="288000" marR="0" lvl="1" indent="-144000" algn="l" defTabSz="685800" rtl="0" eaLnBrk="1" fontAlgn="auto" latinLnBrk="0" hangingPunct="1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Code-Reviews durch mindestens zwei Teammitglieder vor dem </a:t>
            </a:r>
            <a:r>
              <a:rPr kumimoji="0" lang="de-DE" sz="14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Merging</a:t>
            </a:r>
            <a:r>
              <a:rPr kumimoji="0" lang="de-DE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Semi Condensed"/>
                <a:ea typeface="+mn-ea"/>
                <a:cs typeface="Arial" panose="020B0604020202020204" pitchFamily="34" charset="0"/>
              </a:rPr>
              <a:t> in den Main-Branch.</a:t>
            </a: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rlow Semi Condensed"/>
              <a:ea typeface="+mn-ea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34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549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555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7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1828296"/>
            <a:ext cx="6858000" cy="813304"/>
          </a:xfrm>
        </p:spPr>
        <p:txBody>
          <a:bodyPr lIns="0" tIns="0" rIns="0" bIns="0" anchor="b" anchorCtr="0">
            <a:no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278" y="4319081"/>
            <a:ext cx="6858000" cy="869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Barlow Semi Condensed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8C0232A-5536-1447-B4DE-9936686222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0278" y="2742122"/>
            <a:ext cx="6858000" cy="845077"/>
          </a:xfr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cap="all" normalizeH="0" baseline="0">
                <a:solidFill>
                  <a:schemeClr val="bg1"/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031814C-72BE-7C4D-A339-01CF8C45F33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A0607325-D713-3C4C-8C5B-D99726B43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58380200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0FAA9A49-E53B-9F45-A63F-D36104B21F20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AFA5C0-4BCD-B44B-8AC9-379277A3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B6FC8D8A-9B57-4341-BD7B-D1505C3CC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87B1D2-7BB0-614D-82BE-58E3B41D6D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FA18FE9D-72F8-F04C-90EF-76D1DD2A62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67425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999EF65-6029-6344-9B3A-20BA1B1CF4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48037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6F94FBC-18DB-2E40-8997-6E5BA93B5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1CDA1E2-E9F3-2A4E-A7F3-199EFBEE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5679563-FA50-7449-8E99-1191529B2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24373193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1EAE5E-546E-BE42-B03F-663605627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033685-0E3F-BA4C-A6D9-57BF7D32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0935FC-4787-4240-9D02-E6353D9B4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00" y="6263"/>
            <a:ext cx="4572000" cy="5715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D464146-553A-BA40-A7D0-E5BAE1042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86D3D8A-128B-9E43-AC2A-0192EBB76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A7AEDBC-696E-A642-961D-616EF98BA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88972833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1EAE5E-546E-BE42-B03F-663605627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033685-0E3F-BA4C-A6D9-57BF7D32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0935FC-4787-4240-9D02-E6353D9B4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6263"/>
            <a:ext cx="4572000" cy="5715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CC31FE4-4367-C449-B399-94995AD64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B18D2E3-D134-F744-A10C-4FBEE929F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892C71-87F3-B947-A0F3-F389D8724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32151958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13C48D-2752-F14E-AB76-42613FAD42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29" y="0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4582361-B104-754C-A1D2-3F91382CAE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9" y="2892425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713B91-A4E3-E348-90A3-BC81D49E53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9B2822F-8F7F-B946-B2A9-27435D6104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AC1A6C8-3E60-A84E-AA7B-B10D21408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38DA171-9368-0248-A718-BEEED5B92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A965F81-5E9E-D04E-9BAF-F76E75E8E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2167133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13C48D-2752-F14E-AB76-42613FAD42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00" y="0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4582361-B104-754C-A1D2-3F91382CAE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2892425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A01A84-079B-384E-9152-6284EC77D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C9E3FAB0-8211-1B43-B2CF-1E201B5A95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95CC0E1-7876-0244-BDC1-57EC31D80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498D651-5110-9344-8577-1244F6A69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3FBCC8E-6EB5-2C45-9F74-270F597C3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52773740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755E2EB-02C3-2546-93A2-73443535981B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4565512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4512D0-169C-7F48-9DB2-7F3C0CBA1B59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6890400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D0940A4-C71E-6043-B052-8FEFF76EB2FE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4565513" y="2877206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430A858-1814-E342-AEF4-F33E9EF4A879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6890400" y="2877207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2EBBC-6E59-F24B-B8BF-BB415FD8F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24AAF84-B47F-9444-B6D8-2AAA8D1D9E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70710C-BF3A-B34F-8607-741FB81C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328595E-A782-9C46-ADEF-27E53F0A0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E97FAE4-6B24-B446-B01D-73F6C4418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15967069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755E2EB-02C3-2546-93A2-73443535981B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0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4512D0-169C-7F48-9DB2-7F3C0CBA1B59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2324888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D0940A4-C71E-6043-B052-8FEFF76EB2FE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1" y="2877206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430A858-1814-E342-AEF4-F33E9EF4A879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2324888" y="2877207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296217-1A68-3440-BAD4-16D480CD1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49BBCC7-598A-CD4B-8304-D8743D6314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02C3F9D-005F-D24B-8976-44BBB3F90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82DEF9B-7DD9-D540-8EAB-7AD98C83E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D73408-68FD-C744-82F0-BC08E6DB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57287282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FE3368FC-3404-BC4C-922D-306CDC5AA7EC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52747E-353E-6B47-A41C-53C32A62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392D302-9CBC-B041-9931-AEE3AC1D94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C5F4B41-9E41-114C-95E1-F4BD77B30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0AEC00-931D-C043-B02C-E9F245F1E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FD3409D-8535-DD49-B5D6-D598FABCB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8819492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E0D61459-83F6-4546-86C8-AF0D087D02BA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07517D-ABB4-164D-AE1A-C4F58B522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89B9FF-18DA-1847-91FA-5BD1825EF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582CAA4-2363-F546-91F4-48112EDF1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17727218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llgemein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F52A9C96-97A5-2045-A356-001C6098BC1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04BCEBE1-5776-EE49-B3F3-922F6B5D2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2166498"/>
            <a:ext cx="6858000" cy="1290064"/>
          </a:xfrm>
        </p:spPr>
        <p:txBody>
          <a:bodyPr lIns="0" tIns="0" rIns="0" bIns="0" anchor="t">
            <a:norm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 Medium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87900C-EDCF-BA48-BAA4-C519A861A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8984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539D49C7-0DE9-4049-921A-32B9B9B76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5503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A7DDAFEF-8FB6-1F48-A002-11BD72C3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5220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257042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CB27F896-1CB1-ED4B-9A86-FF8E76109C4C}"/>
              </a:ext>
            </a:extLst>
          </p:cNvPr>
          <p:cNvSpPr/>
          <p:nvPr userDrawn="1"/>
        </p:nvSpPr>
        <p:spPr>
          <a:xfrm>
            <a:off x="0" y="0"/>
            <a:ext cx="3045600" cy="5715000"/>
          </a:xfrm>
          <a:prstGeom prst="rect">
            <a:avLst/>
          </a:prstGeom>
          <a:solidFill>
            <a:srgbClr val="663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045600" y="0"/>
            <a:ext cx="6098400" cy="571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265C00-AF24-2C44-A3F8-7C1260EBD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1" y="2218501"/>
            <a:ext cx="2282400" cy="132222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690F57B-F59A-0E40-8C2B-5F6B2454D7B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2988" y="1975253"/>
            <a:ext cx="227013" cy="227012"/>
            <a:chOff x="1228" y="1091"/>
            <a:chExt cx="143" cy="143"/>
          </a:xfrm>
          <a:solidFill>
            <a:schemeClr val="bg1"/>
          </a:solidFill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E6320723-C19F-BE43-83C2-97BDFBBF7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62A49474-E1EC-B64F-A37A-2251E34C9D2A}"/>
              </a:ext>
            </a:extLst>
          </p:cNvPr>
          <p:cNvGrpSpPr>
            <a:grpSpLocks/>
          </p:cNvGrpSpPr>
          <p:nvPr userDrawn="1"/>
        </p:nvGrpSpPr>
        <p:grpSpPr bwMode="auto">
          <a:xfrm rot="5400000" flipH="1">
            <a:off x="7064058" y="3636278"/>
            <a:ext cx="1879127" cy="1879119"/>
            <a:chOff x="1228" y="1091"/>
            <a:chExt cx="143" cy="143"/>
          </a:xfrm>
          <a:solidFill>
            <a:schemeClr val="bg1"/>
          </a:solidFill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AC620214-0A6F-5C41-8201-23F6B881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52892030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Adresse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F52A9C96-97A5-2045-A356-001C6098BC1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04BCEBE1-5776-EE49-B3F3-922F6B5D2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2166498"/>
            <a:ext cx="6858000" cy="1290064"/>
          </a:xfrm>
        </p:spPr>
        <p:txBody>
          <a:bodyPr lIns="0" tIns="0" rIns="0" bIns="0" anchor="t">
            <a:norm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 Medium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87900C-EDCF-BA48-BAA4-C519A861A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8984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539D49C7-0DE9-4049-921A-32B9B9B76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5503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A7DDAFEF-8FB6-1F48-A002-11BD72C3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5220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grpSp>
        <p:nvGrpSpPr>
          <p:cNvPr id="29" name="Group 1">
            <a:extLst>
              <a:ext uri="{FF2B5EF4-FFF2-40B4-BE49-F238E27FC236}">
                <a16:creationId xmlns:a16="http://schemas.microsoft.com/office/drawing/2014/main" id="{486C14BF-59C2-8046-8635-BECC0AEE91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75504" y="3870732"/>
            <a:ext cx="322330" cy="323135"/>
            <a:chOff x="1999" y="1409"/>
            <a:chExt cx="400" cy="401"/>
          </a:xfrm>
          <a:solidFill>
            <a:schemeClr val="bg1"/>
          </a:solidFill>
        </p:grpSpPr>
        <p:sp>
          <p:nvSpPr>
            <p:cNvPr id="30" name="Freeform 2">
              <a:extLst>
                <a:ext uri="{FF2B5EF4-FFF2-40B4-BE49-F238E27FC236}">
                  <a16:creationId xmlns:a16="http://schemas.microsoft.com/office/drawing/2014/main" id="{E583E48F-7D82-B346-A488-D81D6C9BE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1409"/>
              <a:ext cx="400" cy="401"/>
            </a:xfrm>
            <a:custGeom>
              <a:avLst/>
              <a:gdLst>
                <a:gd name="T0" fmla="*/ 445 w 1770"/>
                <a:gd name="T1" fmla="*/ 1652 h 1772"/>
                <a:gd name="T2" fmla="*/ 1 w 1770"/>
                <a:gd name="T3" fmla="*/ 916 h 1772"/>
                <a:gd name="T4" fmla="*/ 173 w 1770"/>
                <a:gd name="T5" fmla="*/ 362 h 1772"/>
                <a:gd name="T6" fmla="*/ 240 w 1770"/>
                <a:gd name="T7" fmla="*/ 420 h 1772"/>
                <a:gd name="T8" fmla="*/ 239 w 1770"/>
                <a:gd name="T9" fmla="*/ 502 h 1772"/>
                <a:gd name="T10" fmla="*/ 132 w 1770"/>
                <a:gd name="T11" fmla="*/ 886 h 1772"/>
                <a:gd name="T12" fmla="*/ 233 w 1770"/>
                <a:gd name="T13" fmla="*/ 1261 h 1772"/>
                <a:gd name="T14" fmla="*/ 1262 w 1770"/>
                <a:gd name="T15" fmla="*/ 1537 h 1772"/>
                <a:gd name="T16" fmla="*/ 1538 w 1770"/>
                <a:gd name="T17" fmla="*/ 509 h 1772"/>
                <a:gd name="T18" fmla="*/ 991 w 1770"/>
                <a:gd name="T19" fmla="*/ 140 h 1772"/>
                <a:gd name="T20" fmla="*/ 845 w 1770"/>
                <a:gd name="T21" fmla="*/ 134 h 1772"/>
                <a:gd name="T22" fmla="*/ 684 w 1770"/>
                <a:gd name="T23" fmla="*/ 533 h 1772"/>
                <a:gd name="T24" fmla="*/ 549 w 1770"/>
                <a:gd name="T25" fmla="*/ 612 h 1772"/>
                <a:gd name="T26" fmla="*/ 529 w 1770"/>
                <a:gd name="T27" fmla="*/ 687 h 1772"/>
                <a:gd name="T28" fmla="*/ 683 w 1770"/>
                <a:gd name="T29" fmla="*/ 841 h 1772"/>
                <a:gd name="T30" fmla="*/ 758 w 1770"/>
                <a:gd name="T31" fmla="*/ 859 h 1772"/>
                <a:gd name="T32" fmla="*/ 816 w 1770"/>
                <a:gd name="T33" fmla="*/ 1073 h 1772"/>
                <a:gd name="T34" fmla="*/ 816 w 1770"/>
                <a:gd name="T35" fmla="*/ 1136 h 1772"/>
                <a:gd name="T36" fmla="*/ 820 w 1770"/>
                <a:gd name="T37" fmla="*/ 1249 h 1772"/>
                <a:gd name="T38" fmla="*/ 855 w 1770"/>
                <a:gd name="T39" fmla="*/ 1326 h 1772"/>
                <a:gd name="T40" fmla="*/ 914 w 1770"/>
                <a:gd name="T41" fmla="*/ 1346 h 1772"/>
                <a:gd name="T42" fmla="*/ 1013 w 1770"/>
                <a:gd name="T43" fmla="*/ 1248 h 1772"/>
                <a:gd name="T44" fmla="*/ 1337 w 1770"/>
                <a:gd name="T45" fmla="*/ 719 h 1772"/>
                <a:gd name="T46" fmla="*/ 1326 w 1770"/>
                <a:gd name="T47" fmla="*/ 642 h 1772"/>
                <a:gd name="T48" fmla="*/ 1330 w 1770"/>
                <a:gd name="T49" fmla="*/ 571 h 1772"/>
                <a:gd name="T50" fmla="*/ 1392 w 1770"/>
                <a:gd name="T51" fmla="*/ 506 h 1772"/>
                <a:gd name="T52" fmla="*/ 1467 w 1770"/>
                <a:gd name="T53" fmla="*/ 736 h 1772"/>
                <a:gd name="T54" fmla="*/ 1143 w 1770"/>
                <a:gd name="T55" fmla="*/ 1242 h 1772"/>
                <a:gd name="T56" fmla="*/ 1026 w 1770"/>
                <a:gd name="T57" fmla="*/ 1445 h 1772"/>
                <a:gd name="T58" fmla="*/ 914 w 1770"/>
                <a:gd name="T59" fmla="*/ 1476 h 1772"/>
                <a:gd name="T60" fmla="*/ 686 w 1770"/>
                <a:gd name="T61" fmla="*/ 1251 h 1772"/>
                <a:gd name="T62" fmla="*/ 682 w 1770"/>
                <a:gd name="T63" fmla="*/ 1101 h 1772"/>
                <a:gd name="T64" fmla="*/ 685 w 1770"/>
                <a:gd name="T65" fmla="*/ 1026 h 1772"/>
                <a:gd name="T66" fmla="*/ 688 w 1770"/>
                <a:gd name="T67" fmla="*/ 973 h 1772"/>
                <a:gd name="T68" fmla="*/ 682 w 1770"/>
                <a:gd name="T69" fmla="*/ 973 h 1772"/>
                <a:gd name="T70" fmla="*/ 395 w 1770"/>
                <a:gd name="T71" fmla="*/ 687 h 1772"/>
                <a:gd name="T72" fmla="*/ 434 w 1770"/>
                <a:gd name="T73" fmla="*/ 548 h 1772"/>
                <a:gd name="T74" fmla="*/ 786 w 1770"/>
                <a:gd name="T75" fmla="*/ 307 h 1772"/>
                <a:gd name="T76" fmla="*/ 602 w 1770"/>
                <a:gd name="T77" fmla="*/ 163 h 1772"/>
                <a:gd name="T78" fmla="*/ 569 w 1770"/>
                <a:gd name="T79" fmla="*/ 100 h 1772"/>
                <a:gd name="T80" fmla="*/ 603 w 1770"/>
                <a:gd name="T81" fmla="*/ 48 h 1772"/>
                <a:gd name="T82" fmla="*/ 885 w 1770"/>
                <a:gd name="T83" fmla="*/ 0 h 1772"/>
                <a:gd name="T84" fmla="*/ 1766 w 1770"/>
                <a:gd name="T85" fmla="*/ 809 h 1772"/>
                <a:gd name="T86" fmla="*/ 1651 w 1770"/>
                <a:gd name="T87" fmla="*/ 1327 h 1772"/>
                <a:gd name="T88" fmla="*/ 854 w 1770"/>
                <a:gd name="T89" fmla="*/ 177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70" h="1772">
                  <a:moveTo>
                    <a:pt x="854" y="1770"/>
                  </a:moveTo>
                  <a:lnTo>
                    <a:pt x="854" y="1770"/>
                  </a:lnTo>
                  <a:cubicBezTo>
                    <a:pt x="703" y="1764"/>
                    <a:pt x="576" y="1727"/>
                    <a:pt x="445" y="1652"/>
                  </a:cubicBezTo>
                  <a:cubicBezTo>
                    <a:pt x="303" y="1570"/>
                    <a:pt x="201" y="1468"/>
                    <a:pt x="119" y="1326"/>
                  </a:cubicBezTo>
                  <a:cubicBezTo>
                    <a:pt x="44" y="1195"/>
                    <a:pt x="7" y="1068"/>
                    <a:pt x="1" y="916"/>
                  </a:cubicBezTo>
                  <a:lnTo>
                    <a:pt x="1" y="916"/>
                  </a:lnTo>
                  <a:cubicBezTo>
                    <a:pt x="0" y="905"/>
                    <a:pt x="0" y="895"/>
                    <a:pt x="0" y="885"/>
                  </a:cubicBezTo>
                  <a:cubicBezTo>
                    <a:pt x="0" y="723"/>
                    <a:pt x="36" y="585"/>
                    <a:pt x="118" y="445"/>
                  </a:cubicBezTo>
                  <a:cubicBezTo>
                    <a:pt x="135" y="414"/>
                    <a:pt x="152" y="390"/>
                    <a:pt x="173" y="362"/>
                  </a:cubicBezTo>
                  <a:cubicBezTo>
                    <a:pt x="188" y="373"/>
                    <a:pt x="204" y="384"/>
                    <a:pt x="219" y="396"/>
                  </a:cubicBezTo>
                  <a:lnTo>
                    <a:pt x="219" y="396"/>
                  </a:lnTo>
                  <a:cubicBezTo>
                    <a:pt x="228" y="403"/>
                    <a:pt x="234" y="410"/>
                    <a:pt x="240" y="420"/>
                  </a:cubicBezTo>
                  <a:cubicBezTo>
                    <a:pt x="247" y="433"/>
                    <a:pt x="251" y="445"/>
                    <a:pt x="251" y="460"/>
                  </a:cubicBezTo>
                  <a:cubicBezTo>
                    <a:pt x="251" y="474"/>
                    <a:pt x="248" y="487"/>
                    <a:pt x="240" y="499"/>
                  </a:cubicBezTo>
                  <a:cubicBezTo>
                    <a:pt x="240" y="500"/>
                    <a:pt x="239" y="501"/>
                    <a:pt x="239" y="502"/>
                  </a:cubicBezTo>
                  <a:lnTo>
                    <a:pt x="239" y="502"/>
                  </a:lnTo>
                  <a:cubicBezTo>
                    <a:pt x="237" y="506"/>
                    <a:pt x="235" y="509"/>
                    <a:pt x="233" y="513"/>
                  </a:cubicBezTo>
                  <a:cubicBezTo>
                    <a:pt x="164" y="632"/>
                    <a:pt x="132" y="749"/>
                    <a:pt x="132" y="886"/>
                  </a:cubicBezTo>
                  <a:cubicBezTo>
                    <a:pt x="132" y="896"/>
                    <a:pt x="133" y="904"/>
                    <a:pt x="133" y="915"/>
                  </a:cubicBezTo>
                  <a:lnTo>
                    <a:pt x="133" y="915"/>
                  </a:lnTo>
                  <a:cubicBezTo>
                    <a:pt x="138" y="1043"/>
                    <a:pt x="169" y="1150"/>
                    <a:pt x="233" y="1261"/>
                  </a:cubicBezTo>
                  <a:cubicBezTo>
                    <a:pt x="303" y="1382"/>
                    <a:pt x="389" y="1468"/>
                    <a:pt x="509" y="1537"/>
                  </a:cubicBezTo>
                  <a:cubicBezTo>
                    <a:pt x="629" y="1607"/>
                    <a:pt x="747" y="1638"/>
                    <a:pt x="886" y="1638"/>
                  </a:cubicBezTo>
                  <a:cubicBezTo>
                    <a:pt x="1024" y="1638"/>
                    <a:pt x="1142" y="1607"/>
                    <a:pt x="1262" y="1537"/>
                  </a:cubicBezTo>
                  <a:cubicBezTo>
                    <a:pt x="1382" y="1468"/>
                    <a:pt x="1469" y="1382"/>
                    <a:pt x="1538" y="1261"/>
                  </a:cubicBezTo>
                  <a:cubicBezTo>
                    <a:pt x="1608" y="1141"/>
                    <a:pt x="1639" y="1024"/>
                    <a:pt x="1639" y="886"/>
                  </a:cubicBezTo>
                  <a:cubicBezTo>
                    <a:pt x="1639" y="747"/>
                    <a:pt x="1608" y="629"/>
                    <a:pt x="1538" y="509"/>
                  </a:cubicBezTo>
                  <a:cubicBezTo>
                    <a:pt x="1469" y="389"/>
                    <a:pt x="1382" y="302"/>
                    <a:pt x="1262" y="233"/>
                  </a:cubicBezTo>
                  <a:cubicBezTo>
                    <a:pt x="1174" y="182"/>
                    <a:pt x="1091" y="154"/>
                    <a:pt x="991" y="140"/>
                  </a:cubicBezTo>
                  <a:lnTo>
                    <a:pt x="991" y="140"/>
                  </a:lnTo>
                  <a:cubicBezTo>
                    <a:pt x="954" y="135"/>
                    <a:pt x="923" y="132"/>
                    <a:pt x="886" y="132"/>
                  </a:cubicBezTo>
                  <a:cubicBezTo>
                    <a:pt x="872" y="132"/>
                    <a:pt x="859" y="133"/>
                    <a:pt x="845" y="134"/>
                  </a:cubicBezTo>
                  <a:lnTo>
                    <a:pt x="845" y="134"/>
                  </a:lnTo>
                  <a:cubicBezTo>
                    <a:pt x="862" y="150"/>
                    <a:pt x="874" y="167"/>
                    <a:pt x="886" y="187"/>
                  </a:cubicBezTo>
                  <a:cubicBezTo>
                    <a:pt x="908" y="226"/>
                    <a:pt x="918" y="263"/>
                    <a:pt x="919" y="306"/>
                  </a:cubicBezTo>
                  <a:cubicBezTo>
                    <a:pt x="919" y="452"/>
                    <a:pt x="836" y="533"/>
                    <a:pt x="684" y="533"/>
                  </a:cubicBezTo>
                  <a:lnTo>
                    <a:pt x="684" y="533"/>
                  </a:lnTo>
                  <a:cubicBezTo>
                    <a:pt x="656" y="533"/>
                    <a:pt x="631" y="539"/>
                    <a:pt x="607" y="554"/>
                  </a:cubicBezTo>
                  <a:cubicBezTo>
                    <a:pt x="581" y="568"/>
                    <a:pt x="563" y="587"/>
                    <a:pt x="549" y="612"/>
                  </a:cubicBezTo>
                  <a:cubicBezTo>
                    <a:pt x="536" y="633"/>
                    <a:pt x="531" y="654"/>
                    <a:pt x="529" y="679"/>
                  </a:cubicBezTo>
                  <a:lnTo>
                    <a:pt x="529" y="679"/>
                  </a:lnTo>
                  <a:cubicBezTo>
                    <a:pt x="529" y="682"/>
                    <a:pt x="529" y="684"/>
                    <a:pt x="529" y="687"/>
                  </a:cubicBezTo>
                  <a:cubicBezTo>
                    <a:pt x="529" y="716"/>
                    <a:pt x="535" y="739"/>
                    <a:pt x="549" y="764"/>
                  </a:cubicBezTo>
                  <a:cubicBezTo>
                    <a:pt x="563" y="788"/>
                    <a:pt x="581" y="806"/>
                    <a:pt x="606" y="821"/>
                  </a:cubicBezTo>
                  <a:cubicBezTo>
                    <a:pt x="630" y="835"/>
                    <a:pt x="654" y="841"/>
                    <a:pt x="683" y="841"/>
                  </a:cubicBezTo>
                  <a:lnTo>
                    <a:pt x="683" y="841"/>
                  </a:lnTo>
                  <a:cubicBezTo>
                    <a:pt x="686" y="841"/>
                    <a:pt x="688" y="841"/>
                    <a:pt x="691" y="841"/>
                  </a:cubicBezTo>
                  <a:cubicBezTo>
                    <a:pt x="716" y="841"/>
                    <a:pt x="737" y="846"/>
                    <a:pt x="758" y="859"/>
                  </a:cubicBezTo>
                  <a:cubicBezTo>
                    <a:pt x="770" y="865"/>
                    <a:pt x="779" y="873"/>
                    <a:pt x="788" y="883"/>
                  </a:cubicBezTo>
                  <a:cubicBezTo>
                    <a:pt x="830" y="928"/>
                    <a:pt x="823" y="993"/>
                    <a:pt x="819" y="1040"/>
                  </a:cubicBezTo>
                  <a:cubicBezTo>
                    <a:pt x="817" y="1053"/>
                    <a:pt x="816" y="1065"/>
                    <a:pt x="816" y="1073"/>
                  </a:cubicBezTo>
                  <a:cubicBezTo>
                    <a:pt x="816" y="1083"/>
                    <a:pt x="816" y="1093"/>
                    <a:pt x="816" y="1103"/>
                  </a:cubicBezTo>
                  <a:lnTo>
                    <a:pt x="816" y="1103"/>
                  </a:lnTo>
                  <a:cubicBezTo>
                    <a:pt x="816" y="1114"/>
                    <a:pt x="816" y="1124"/>
                    <a:pt x="816" y="1136"/>
                  </a:cubicBezTo>
                  <a:cubicBezTo>
                    <a:pt x="816" y="1173"/>
                    <a:pt x="817" y="1204"/>
                    <a:pt x="820" y="1241"/>
                  </a:cubicBezTo>
                  <a:cubicBezTo>
                    <a:pt x="820" y="1244"/>
                    <a:pt x="820" y="1246"/>
                    <a:pt x="820" y="1249"/>
                  </a:cubicBezTo>
                  <a:lnTo>
                    <a:pt x="820" y="1249"/>
                  </a:lnTo>
                  <a:cubicBezTo>
                    <a:pt x="820" y="1252"/>
                    <a:pt x="819" y="1254"/>
                    <a:pt x="819" y="1256"/>
                  </a:cubicBezTo>
                  <a:cubicBezTo>
                    <a:pt x="819" y="1272"/>
                    <a:pt x="823" y="1285"/>
                    <a:pt x="831" y="1299"/>
                  </a:cubicBezTo>
                  <a:cubicBezTo>
                    <a:pt x="837" y="1310"/>
                    <a:pt x="845" y="1318"/>
                    <a:pt x="855" y="1326"/>
                  </a:cubicBezTo>
                  <a:lnTo>
                    <a:pt x="855" y="1326"/>
                  </a:lnTo>
                  <a:cubicBezTo>
                    <a:pt x="859" y="1328"/>
                    <a:pt x="862" y="1331"/>
                    <a:pt x="866" y="1333"/>
                  </a:cubicBezTo>
                  <a:cubicBezTo>
                    <a:pt x="882" y="1342"/>
                    <a:pt x="896" y="1346"/>
                    <a:pt x="914" y="1346"/>
                  </a:cubicBezTo>
                  <a:cubicBezTo>
                    <a:pt x="932" y="1346"/>
                    <a:pt x="948" y="1342"/>
                    <a:pt x="963" y="1333"/>
                  </a:cubicBezTo>
                  <a:cubicBezTo>
                    <a:pt x="979" y="1324"/>
                    <a:pt x="990" y="1313"/>
                    <a:pt x="999" y="1297"/>
                  </a:cubicBezTo>
                  <a:cubicBezTo>
                    <a:pt x="1008" y="1281"/>
                    <a:pt x="1012" y="1266"/>
                    <a:pt x="1013" y="1248"/>
                  </a:cubicBezTo>
                  <a:cubicBezTo>
                    <a:pt x="1013" y="1063"/>
                    <a:pt x="1065" y="965"/>
                    <a:pt x="1226" y="854"/>
                  </a:cubicBezTo>
                  <a:cubicBezTo>
                    <a:pt x="1228" y="853"/>
                    <a:pt x="1230" y="852"/>
                    <a:pt x="1231" y="851"/>
                  </a:cubicBezTo>
                  <a:cubicBezTo>
                    <a:pt x="1295" y="814"/>
                    <a:pt x="1331" y="770"/>
                    <a:pt x="1337" y="719"/>
                  </a:cubicBezTo>
                  <a:lnTo>
                    <a:pt x="1337" y="719"/>
                  </a:lnTo>
                  <a:cubicBezTo>
                    <a:pt x="1337" y="713"/>
                    <a:pt x="1338" y="708"/>
                    <a:pt x="1338" y="702"/>
                  </a:cubicBezTo>
                  <a:cubicBezTo>
                    <a:pt x="1338" y="680"/>
                    <a:pt x="1334" y="662"/>
                    <a:pt x="1326" y="642"/>
                  </a:cubicBezTo>
                  <a:lnTo>
                    <a:pt x="1326" y="642"/>
                  </a:lnTo>
                  <a:cubicBezTo>
                    <a:pt x="1321" y="632"/>
                    <a:pt x="1319" y="622"/>
                    <a:pt x="1319" y="611"/>
                  </a:cubicBezTo>
                  <a:cubicBezTo>
                    <a:pt x="1319" y="596"/>
                    <a:pt x="1323" y="584"/>
                    <a:pt x="1330" y="571"/>
                  </a:cubicBezTo>
                  <a:cubicBezTo>
                    <a:pt x="1334" y="565"/>
                    <a:pt x="1337" y="560"/>
                    <a:pt x="1342" y="555"/>
                  </a:cubicBezTo>
                  <a:cubicBezTo>
                    <a:pt x="1359" y="538"/>
                    <a:pt x="1376" y="522"/>
                    <a:pt x="1392" y="506"/>
                  </a:cubicBezTo>
                  <a:lnTo>
                    <a:pt x="1392" y="506"/>
                  </a:lnTo>
                  <a:cubicBezTo>
                    <a:pt x="1407" y="522"/>
                    <a:pt x="1419" y="538"/>
                    <a:pt x="1430" y="557"/>
                  </a:cubicBezTo>
                  <a:cubicBezTo>
                    <a:pt x="1457" y="603"/>
                    <a:pt x="1469" y="648"/>
                    <a:pt x="1469" y="702"/>
                  </a:cubicBezTo>
                  <a:cubicBezTo>
                    <a:pt x="1469" y="714"/>
                    <a:pt x="1468" y="724"/>
                    <a:pt x="1467" y="736"/>
                  </a:cubicBezTo>
                  <a:cubicBezTo>
                    <a:pt x="1459" y="799"/>
                    <a:pt x="1422" y="889"/>
                    <a:pt x="1298" y="962"/>
                  </a:cubicBezTo>
                  <a:cubicBezTo>
                    <a:pt x="1166" y="1055"/>
                    <a:pt x="1144" y="1121"/>
                    <a:pt x="1143" y="1242"/>
                  </a:cubicBezTo>
                  <a:lnTo>
                    <a:pt x="1143" y="1242"/>
                  </a:lnTo>
                  <a:cubicBezTo>
                    <a:pt x="1143" y="1243"/>
                    <a:pt x="1143" y="1243"/>
                    <a:pt x="1143" y="1243"/>
                  </a:cubicBezTo>
                  <a:cubicBezTo>
                    <a:pt x="1143" y="1286"/>
                    <a:pt x="1134" y="1323"/>
                    <a:pt x="1112" y="1360"/>
                  </a:cubicBezTo>
                  <a:cubicBezTo>
                    <a:pt x="1091" y="1397"/>
                    <a:pt x="1063" y="1424"/>
                    <a:pt x="1026" y="1445"/>
                  </a:cubicBezTo>
                  <a:cubicBezTo>
                    <a:pt x="996" y="1462"/>
                    <a:pt x="968" y="1472"/>
                    <a:pt x="933" y="1475"/>
                  </a:cubicBezTo>
                  <a:lnTo>
                    <a:pt x="933" y="1475"/>
                  </a:lnTo>
                  <a:cubicBezTo>
                    <a:pt x="927" y="1476"/>
                    <a:pt x="921" y="1476"/>
                    <a:pt x="914" y="1476"/>
                  </a:cubicBezTo>
                  <a:cubicBezTo>
                    <a:pt x="873" y="1476"/>
                    <a:pt x="837" y="1466"/>
                    <a:pt x="801" y="1445"/>
                  </a:cubicBezTo>
                  <a:cubicBezTo>
                    <a:pt x="764" y="1424"/>
                    <a:pt x="738" y="1398"/>
                    <a:pt x="717" y="1361"/>
                  </a:cubicBezTo>
                  <a:cubicBezTo>
                    <a:pt x="697" y="1326"/>
                    <a:pt x="687" y="1292"/>
                    <a:pt x="686" y="1251"/>
                  </a:cubicBezTo>
                  <a:lnTo>
                    <a:pt x="686" y="1251"/>
                  </a:lnTo>
                  <a:cubicBezTo>
                    <a:pt x="683" y="1211"/>
                    <a:pt x="682" y="1176"/>
                    <a:pt x="682" y="1135"/>
                  </a:cubicBezTo>
                  <a:cubicBezTo>
                    <a:pt x="682" y="1123"/>
                    <a:pt x="682" y="1113"/>
                    <a:pt x="682" y="1101"/>
                  </a:cubicBezTo>
                  <a:cubicBezTo>
                    <a:pt x="682" y="1092"/>
                    <a:pt x="682" y="1082"/>
                    <a:pt x="682" y="1072"/>
                  </a:cubicBezTo>
                  <a:lnTo>
                    <a:pt x="682" y="1072"/>
                  </a:lnTo>
                  <a:cubicBezTo>
                    <a:pt x="682" y="1056"/>
                    <a:pt x="683" y="1042"/>
                    <a:pt x="685" y="1026"/>
                  </a:cubicBezTo>
                  <a:lnTo>
                    <a:pt x="685" y="1026"/>
                  </a:lnTo>
                  <a:cubicBezTo>
                    <a:pt x="687" y="1011"/>
                    <a:pt x="688" y="999"/>
                    <a:pt x="688" y="984"/>
                  </a:cubicBezTo>
                  <a:cubicBezTo>
                    <a:pt x="688" y="980"/>
                    <a:pt x="688" y="977"/>
                    <a:pt x="688" y="973"/>
                  </a:cubicBezTo>
                  <a:cubicBezTo>
                    <a:pt x="686" y="973"/>
                    <a:pt x="684" y="973"/>
                    <a:pt x="682" y="973"/>
                  </a:cubicBezTo>
                  <a:lnTo>
                    <a:pt x="682" y="973"/>
                  </a:lnTo>
                  <a:lnTo>
                    <a:pt x="682" y="973"/>
                  </a:lnTo>
                  <a:cubicBezTo>
                    <a:pt x="629" y="973"/>
                    <a:pt x="584" y="961"/>
                    <a:pt x="539" y="934"/>
                  </a:cubicBezTo>
                  <a:cubicBezTo>
                    <a:pt x="493" y="908"/>
                    <a:pt x="460" y="875"/>
                    <a:pt x="434" y="830"/>
                  </a:cubicBezTo>
                  <a:cubicBezTo>
                    <a:pt x="407" y="784"/>
                    <a:pt x="395" y="740"/>
                    <a:pt x="395" y="687"/>
                  </a:cubicBezTo>
                  <a:cubicBezTo>
                    <a:pt x="395" y="683"/>
                    <a:pt x="395" y="679"/>
                    <a:pt x="396" y="674"/>
                  </a:cubicBezTo>
                  <a:lnTo>
                    <a:pt x="396" y="674"/>
                  </a:lnTo>
                  <a:cubicBezTo>
                    <a:pt x="399" y="628"/>
                    <a:pt x="411" y="589"/>
                    <a:pt x="434" y="548"/>
                  </a:cubicBezTo>
                  <a:cubicBezTo>
                    <a:pt x="461" y="501"/>
                    <a:pt x="495" y="468"/>
                    <a:pt x="541" y="441"/>
                  </a:cubicBezTo>
                  <a:cubicBezTo>
                    <a:pt x="588" y="414"/>
                    <a:pt x="633" y="402"/>
                    <a:pt x="686" y="401"/>
                  </a:cubicBezTo>
                  <a:cubicBezTo>
                    <a:pt x="771" y="401"/>
                    <a:pt x="786" y="369"/>
                    <a:pt x="786" y="307"/>
                  </a:cubicBezTo>
                  <a:cubicBezTo>
                    <a:pt x="786" y="204"/>
                    <a:pt x="633" y="172"/>
                    <a:pt x="624" y="171"/>
                  </a:cubicBezTo>
                  <a:lnTo>
                    <a:pt x="624" y="171"/>
                  </a:lnTo>
                  <a:cubicBezTo>
                    <a:pt x="616" y="169"/>
                    <a:pt x="609" y="167"/>
                    <a:pt x="602" y="163"/>
                  </a:cubicBezTo>
                  <a:cubicBezTo>
                    <a:pt x="591" y="157"/>
                    <a:pt x="584" y="148"/>
                    <a:pt x="578" y="138"/>
                  </a:cubicBezTo>
                  <a:cubicBezTo>
                    <a:pt x="571" y="127"/>
                    <a:pt x="569" y="117"/>
                    <a:pt x="569" y="105"/>
                  </a:cubicBezTo>
                  <a:cubicBezTo>
                    <a:pt x="569" y="103"/>
                    <a:pt x="569" y="102"/>
                    <a:pt x="569" y="100"/>
                  </a:cubicBezTo>
                  <a:lnTo>
                    <a:pt x="569" y="100"/>
                  </a:lnTo>
                  <a:cubicBezTo>
                    <a:pt x="570" y="90"/>
                    <a:pt x="572" y="82"/>
                    <a:pt x="578" y="73"/>
                  </a:cubicBezTo>
                  <a:cubicBezTo>
                    <a:pt x="584" y="62"/>
                    <a:pt x="592" y="54"/>
                    <a:pt x="603" y="48"/>
                  </a:cubicBezTo>
                  <a:cubicBezTo>
                    <a:pt x="607" y="45"/>
                    <a:pt x="611" y="43"/>
                    <a:pt x="617" y="42"/>
                  </a:cubicBezTo>
                  <a:lnTo>
                    <a:pt x="617" y="42"/>
                  </a:lnTo>
                  <a:cubicBezTo>
                    <a:pt x="708" y="13"/>
                    <a:pt x="789" y="0"/>
                    <a:pt x="885" y="0"/>
                  </a:cubicBezTo>
                  <a:cubicBezTo>
                    <a:pt x="1047" y="0"/>
                    <a:pt x="1186" y="37"/>
                    <a:pt x="1327" y="119"/>
                  </a:cubicBezTo>
                  <a:cubicBezTo>
                    <a:pt x="1469" y="200"/>
                    <a:pt x="1569" y="302"/>
                    <a:pt x="1651" y="443"/>
                  </a:cubicBezTo>
                  <a:cubicBezTo>
                    <a:pt x="1719" y="561"/>
                    <a:pt x="1754" y="673"/>
                    <a:pt x="1766" y="809"/>
                  </a:cubicBezTo>
                  <a:lnTo>
                    <a:pt x="1766" y="809"/>
                  </a:lnTo>
                  <a:cubicBezTo>
                    <a:pt x="1768" y="835"/>
                    <a:pt x="1769" y="858"/>
                    <a:pt x="1769" y="885"/>
                  </a:cubicBezTo>
                  <a:cubicBezTo>
                    <a:pt x="1769" y="1047"/>
                    <a:pt x="1733" y="1186"/>
                    <a:pt x="1651" y="1327"/>
                  </a:cubicBezTo>
                  <a:cubicBezTo>
                    <a:pt x="1570" y="1469"/>
                    <a:pt x="1467" y="1570"/>
                    <a:pt x="1326" y="1652"/>
                  </a:cubicBezTo>
                  <a:cubicBezTo>
                    <a:pt x="1185" y="1734"/>
                    <a:pt x="1046" y="1771"/>
                    <a:pt x="884" y="1771"/>
                  </a:cubicBezTo>
                  <a:cubicBezTo>
                    <a:pt x="873" y="1771"/>
                    <a:pt x="864" y="1771"/>
                    <a:pt x="854" y="1770"/>
                  </a:cubicBezTo>
                  <a:close/>
                  <a:moveTo>
                    <a:pt x="693" y="974"/>
                  </a:moveTo>
                  <a:lnTo>
                    <a:pt x="693" y="9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31" name="Group 38">
            <a:extLst>
              <a:ext uri="{FF2B5EF4-FFF2-40B4-BE49-F238E27FC236}">
                <a16:creationId xmlns:a16="http://schemas.microsoft.com/office/drawing/2014/main" id="{C8302C12-FCB7-064F-ABD2-50831E1C06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240278" y="3859630"/>
            <a:ext cx="330038" cy="330038"/>
            <a:chOff x="5594" y="1376"/>
            <a:chExt cx="389" cy="389"/>
          </a:xfrm>
          <a:solidFill>
            <a:schemeClr val="bg1"/>
          </a:solidFill>
        </p:grpSpPr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E3891D5-D604-0544-B870-93ACACA9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" y="1376"/>
              <a:ext cx="389" cy="389"/>
            </a:xfrm>
            <a:custGeom>
              <a:avLst/>
              <a:gdLst>
                <a:gd name="T0" fmla="*/ 1156 w 1719"/>
                <a:gd name="T1" fmla="*/ 1719 h 1720"/>
                <a:gd name="T2" fmla="*/ 1155 w 1719"/>
                <a:gd name="T3" fmla="*/ 1719 h 1720"/>
                <a:gd name="T4" fmla="*/ 1056 w 1719"/>
                <a:gd name="T5" fmla="*/ 1662 h 1720"/>
                <a:gd name="T6" fmla="*/ 1041 w 1719"/>
                <a:gd name="T7" fmla="*/ 1018 h 1720"/>
                <a:gd name="T8" fmla="*/ 678 w 1719"/>
                <a:gd name="T9" fmla="*/ 1312 h 1720"/>
                <a:gd name="T10" fmla="*/ 625 w 1719"/>
                <a:gd name="T11" fmla="*/ 1312 h 1720"/>
                <a:gd name="T12" fmla="*/ 556 w 1719"/>
                <a:gd name="T13" fmla="*/ 1273 h 1720"/>
                <a:gd name="T14" fmla="*/ 546 w 1719"/>
                <a:gd name="T15" fmla="*/ 999 h 1720"/>
                <a:gd name="T16" fmla="*/ 561 w 1719"/>
                <a:gd name="T17" fmla="*/ 943 h 1720"/>
                <a:gd name="T18" fmla="*/ 660 w 1719"/>
                <a:gd name="T19" fmla="*/ 886 h 1720"/>
                <a:gd name="T20" fmla="*/ 1057 w 1719"/>
                <a:gd name="T21" fmla="*/ 886 h 1720"/>
                <a:gd name="T22" fmla="*/ 1058 w 1719"/>
                <a:gd name="T23" fmla="*/ 886 h 1720"/>
                <a:gd name="T24" fmla="*/ 1158 w 1719"/>
                <a:gd name="T25" fmla="*/ 943 h 1720"/>
                <a:gd name="T26" fmla="*/ 1173 w 1719"/>
                <a:gd name="T27" fmla="*/ 1587 h 1720"/>
                <a:gd name="T28" fmla="*/ 1586 w 1719"/>
                <a:gd name="T29" fmla="*/ 659 h 1720"/>
                <a:gd name="T30" fmla="*/ 928 w 1719"/>
                <a:gd name="T31" fmla="*/ 157 h 1720"/>
                <a:gd name="T32" fmla="*/ 860 w 1719"/>
                <a:gd name="T33" fmla="*/ 133 h 1720"/>
                <a:gd name="T34" fmla="*/ 790 w 1719"/>
                <a:gd name="T35" fmla="*/ 157 h 1720"/>
                <a:gd name="T36" fmla="*/ 132 w 1719"/>
                <a:gd name="T37" fmla="*/ 1587 h 1720"/>
                <a:gd name="T38" fmla="*/ 595 w 1719"/>
                <a:gd name="T39" fmla="*/ 1587 h 1720"/>
                <a:gd name="T40" fmla="*/ 664 w 1719"/>
                <a:gd name="T41" fmla="*/ 1626 h 1720"/>
                <a:gd name="T42" fmla="*/ 675 w 1719"/>
                <a:gd name="T43" fmla="*/ 1666 h 1720"/>
                <a:gd name="T44" fmla="*/ 116 w 1719"/>
                <a:gd name="T45" fmla="*/ 1719 h 1720"/>
                <a:gd name="T46" fmla="*/ 114 w 1719"/>
                <a:gd name="T47" fmla="*/ 1719 h 1720"/>
                <a:gd name="T48" fmla="*/ 16 w 1719"/>
                <a:gd name="T49" fmla="*/ 1662 h 1720"/>
                <a:gd name="T50" fmla="*/ 0 w 1719"/>
                <a:gd name="T51" fmla="*/ 649 h 1720"/>
                <a:gd name="T52" fmla="*/ 0 w 1719"/>
                <a:gd name="T53" fmla="*/ 649 h 1720"/>
                <a:gd name="T54" fmla="*/ 45 w 1719"/>
                <a:gd name="T55" fmla="*/ 560 h 1720"/>
                <a:gd name="T56" fmla="*/ 710 w 1719"/>
                <a:gd name="T57" fmla="*/ 51 h 1720"/>
                <a:gd name="T58" fmla="*/ 860 w 1719"/>
                <a:gd name="T59" fmla="*/ 0 h 1720"/>
                <a:gd name="T60" fmla="*/ 1008 w 1719"/>
                <a:gd name="T61" fmla="*/ 51 h 1720"/>
                <a:gd name="T62" fmla="*/ 1674 w 1719"/>
                <a:gd name="T63" fmla="*/ 560 h 1720"/>
                <a:gd name="T64" fmla="*/ 1718 w 1719"/>
                <a:gd name="T65" fmla="*/ 649 h 1720"/>
                <a:gd name="T66" fmla="*/ 1718 w 1719"/>
                <a:gd name="T67" fmla="*/ 1606 h 1720"/>
                <a:gd name="T68" fmla="*/ 1661 w 1719"/>
                <a:gd name="T69" fmla="*/ 1703 h 1720"/>
                <a:gd name="T70" fmla="*/ 1602 w 1719"/>
                <a:gd name="T71" fmla="*/ 1719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19" h="1720">
                  <a:moveTo>
                    <a:pt x="1602" y="1719"/>
                  </a:moveTo>
                  <a:cubicBezTo>
                    <a:pt x="1453" y="1719"/>
                    <a:pt x="1305" y="1719"/>
                    <a:pt x="1156" y="1719"/>
                  </a:cubicBezTo>
                  <a:lnTo>
                    <a:pt x="1156" y="1719"/>
                  </a:lnTo>
                  <a:cubicBezTo>
                    <a:pt x="1156" y="1719"/>
                    <a:pt x="1156" y="1719"/>
                    <a:pt x="1155" y="1719"/>
                  </a:cubicBezTo>
                  <a:cubicBezTo>
                    <a:pt x="1134" y="1719"/>
                    <a:pt x="1116" y="1714"/>
                    <a:pt x="1098" y="1703"/>
                  </a:cubicBezTo>
                  <a:cubicBezTo>
                    <a:pt x="1080" y="1693"/>
                    <a:pt x="1066" y="1680"/>
                    <a:pt x="1056" y="1662"/>
                  </a:cubicBezTo>
                  <a:cubicBezTo>
                    <a:pt x="1046" y="1644"/>
                    <a:pt x="1041" y="1626"/>
                    <a:pt x="1041" y="1606"/>
                  </a:cubicBezTo>
                  <a:cubicBezTo>
                    <a:pt x="1041" y="1410"/>
                    <a:pt x="1041" y="1214"/>
                    <a:pt x="1041" y="1018"/>
                  </a:cubicBezTo>
                  <a:cubicBezTo>
                    <a:pt x="920" y="1018"/>
                    <a:pt x="799" y="1018"/>
                    <a:pt x="678" y="1018"/>
                  </a:cubicBezTo>
                  <a:cubicBezTo>
                    <a:pt x="678" y="1116"/>
                    <a:pt x="678" y="1214"/>
                    <a:pt x="678" y="1312"/>
                  </a:cubicBezTo>
                  <a:cubicBezTo>
                    <a:pt x="660" y="1312"/>
                    <a:pt x="642" y="1312"/>
                    <a:pt x="625" y="1312"/>
                  </a:cubicBezTo>
                  <a:lnTo>
                    <a:pt x="625" y="1312"/>
                  </a:lnTo>
                  <a:cubicBezTo>
                    <a:pt x="610" y="1312"/>
                    <a:pt x="597" y="1310"/>
                    <a:pt x="585" y="1302"/>
                  </a:cubicBezTo>
                  <a:cubicBezTo>
                    <a:pt x="572" y="1295"/>
                    <a:pt x="563" y="1286"/>
                    <a:pt x="556" y="1273"/>
                  </a:cubicBezTo>
                  <a:cubicBezTo>
                    <a:pt x="549" y="1261"/>
                    <a:pt x="546" y="1248"/>
                    <a:pt x="546" y="1233"/>
                  </a:cubicBezTo>
                  <a:cubicBezTo>
                    <a:pt x="546" y="1155"/>
                    <a:pt x="546" y="1077"/>
                    <a:pt x="546" y="999"/>
                  </a:cubicBezTo>
                  <a:lnTo>
                    <a:pt x="546" y="999"/>
                  </a:lnTo>
                  <a:cubicBezTo>
                    <a:pt x="546" y="979"/>
                    <a:pt x="551" y="961"/>
                    <a:pt x="561" y="943"/>
                  </a:cubicBezTo>
                  <a:cubicBezTo>
                    <a:pt x="571" y="925"/>
                    <a:pt x="585" y="912"/>
                    <a:pt x="603" y="901"/>
                  </a:cubicBezTo>
                  <a:cubicBezTo>
                    <a:pt x="621" y="891"/>
                    <a:pt x="639" y="886"/>
                    <a:pt x="660" y="886"/>
                  </a:cubicBezTo>
                  <a:cubicBezTo>
                    <a:pt x="661" y="886"/>
                    <a:pt x="660" y="886"/>
                    <a:pt x="661" y="886"/>
                  </a:cubicBezTo>
                  <a:cubicBezTo>
                    <a:pt x="793" y="886"/>
                    <a:pt x="925" y="886"/>
                    <a:pt x="1057" y="886"/>
                  </a:cubicBezTo>
                  <a:lnTo>
                    <a:pt x="1057" y="886"/>
                  </a:lnTo>
                  <a:cubicBezTo>
                    <a:pt x="1058" y="886"/>
                    <a:pt x="1058" y="886"/>
                    <a:pt x="1058" y="886"/>
                  </a:cubicBezTo>
                  <a:cubicBezTo>
                    <a:pt x="1079" y="886"/>
                    <a:pt x="1098" y="891"/>
                    <a:pt x="1116" y="901"/>
                  </a:cubicBezTo>
                  <a:cubicBezTo>
                    <a:pt x="1135" y="912"/>
                    <a:pt x="1148" y="925"/>
                    <a:pt x="1158" y="943"/>
                  </a:cubicBezTo>
                  <a:cubicBezTo>
                    <a:pt x="1169" y="961"/>
                    <a:pt x="1173" y="978"/>
                    <a:pt x="1173" y="999"/>
                  </a:cubicBezTo>
                  <a:cubicBezTo>
                    <a:pt x="1173" y="1195"/>
                    <a:pt x="1173" y="1391"/>
                    <a:pt x="1173" y="1587"/>
                  </a:cubicBezTo>
                  <a:cubicBezTo>
                    <a:pt x="1311" y="1587"/>
                    <a:pt x="1448" y="1587"/>
                    <a:pt x="1586" y="1587"/>
                  </a:cubicBezTo>
                  <a:cubicBezTo>
                    <a:pt x="1586" y="1278"/>
                    <a:pt x="1586" y="968"/>
                    <a:pt x="1586" y="659"/>
                  </a:cubicBezTo>
                  <a:cubicBezTo>
                    <a:pt x="1367" y="491"/>
                    <a:pt x="1148" y="324"/>
                    <a:pt x="928" y="157"/>
                  </a:cubicBezTo>
                  <a:lnTo>
                    <a:pt x="928" y="157"/>
                  </a:lnTo>
                  <a:cubicBezTo>
                    <a:pt x="924" y="154"/>
                    <a:pt x="920" y="151"/>
                    <a:pt x="916" y="149"/>
                  </a:cubicBezTo>
                  <a:cubicBezTo>
                    <a:pt x="898" y="138"/>
                    <a:pt x="880" y="133"/>
                    <a:pt x="860" y="133"/>
                  </a:cubicBezTo>
                  <a:cubicBezTo>
                    <a:pt x="839" y="133"/>
                    <a:pt x="821" y="139"/>
                    <a:pt x="803" y="149"/>
                  </a:cubicBezTo>
                  <a:cubicBezTo>
                    <a:pt x="798" y="152"/>
                    <a:pt x="795" y="154"/>
                    <a:pt x="790" y="157"/>
                  </a:cubicBezTo>
                  <a:cubicBezTo>
                    <a:pt x="570" y="324"/>
                    <a:pt x="351" y="491"/>
                    <a:pt x="132" y="659"/>
                  </a:cubicBezTo>
                  <a:cubicBezTo>
                    <a:pt x="132" y="968"/>
                    <a:pt x="132" y="1278"/>
                    <a:pt x="132" y="1587"/>
                  </a:cubicBezTo>
                  <a:cubicBezTo>
                    <a:pt x="286" y="1587"/>
                    <a:pt x="440" y="1587"/>
                    <a:pt x="595" y="1587"/>
                  </a:cubicBezTo>
                  <a:lnTo>
                    <a:pt x="595" y="1587"/>
                  </a:lnTo>
                  <a:cubicBezTo>
                    <a:pt x="610" y="1587"/>
                    <a:pt x="622" y="1590"/>
                    <a:pt x="635" y="1597"/>
                  </a:cubicBezTo>
                  <a:cubicBezTo>
                    <a:pt x="648" y="1604"/>
                    <a:pt x="657" y="1614"/>
                    <a:pt x="664" y="1626"/>
                  </a:cubicBezTo>
                  <a:cubicBezTo>
                    <a:pt x="671" y="1639"/>
                    <a:pt x="675" y="1651"/>
                    <a:pt x="675" y="1666"/>
                  </a:cubicBezTo>
                  <a:lnTo>
                    <a:pt x="675" y="1666"/>
                  </a:lnTo>
                  <a:cubicBezTo>
                    <a:pt x="675" y="1684"/>
                    <a:pt x="675" y="1701"/>
                    <a:pt x="675" y="1719"/>
                  </a:cubicBezTo>
                  <a:cubicBezTo>
                    <a:pt x="488" y="1719"/>
                    <a:pt x="302" y="1719"/>
                    <a:pt x="116" y="1719"/>
                  </a:cubicBezTo>
                  <a:lnTo>
                    <a:pt x="116" y="1719"/>
                  </a:lnTo>
                  <a:cubicBezTo>
                    <a:pt x="115" y="1719"/>
                    <a:pt x="115" y="1719"/>
                    <a:pt x="114" y="1719"/>
                  </a:cubicBezTo>
                  <a:cubicBezTo>
                    <a:pt x="93" y="1719"/>
                    <a:pt x="75" y="1714"/>
                    <a:pt x="57" y="1703"/>
                  </a:cubicBezTo>
                  <a:cubicBezTo>
                    <a:pt x="38" y="1693"/>
                    <a:pt x="26" y="1680"/>
                    <a:pt x="16" y="1662"/>
                  </a:cubicBezTo>
                  <a:cubicBezTo>
                    <a:pt x="5" y="1644"/>
                    <a:pt x="0" y="1626"/>
                    <a:pt x="0" y="1606"/>
                  </a:cubicBezTo>
                  <a:cubicBezTo>
                    <a:pt x="0" y="1287"/>
                    <a:pt x="0" y="968"/>
                    <a:pt x="0" y="649"/>
                  </a:cubicBezTo>
                  <a:lnTo>
                    <a:pt x="0" y="649"/>
                  </a:lnTo>
                  <a:lnTo>
                    <a:pt x="0" y="649"/>
                  </a:lnTo>
                  <a:cubicBezTo>
                    <a:pt x="0" y="628"/>
                    <a:pt x="5" y="610"/>
                    <a:pt x="15" y="593"/>
                  </a:cubicBezTo>
                  <a:cubicBezTo>
                    <a:pt x="23" y="579"/>
                    <a:pt x="32" y="569"/>
                    <a:pt x="45" y="560"/>
                  </a:cubicBezTo>
                  <a:cubicBezTo>
                    <a:pt x="267" y="390"/>
                    <a:pt x="488" y="221"/>
                    <a:pt x="710" y="51"/>
                  </a:cubicBezTo>
                  <a:lnTo>
                    <a:pt x="710" y="51"/>
                  </a:lnTo>
                  <a:cubicBezTo>
                    <a:pt x="719" y="44"/>
                    <a:pt x="726" y="39"/>
                    <a:pt x="737" y="33"/>
                  </a:cubicBezTo>
                  <a:cubicBezTo>
                    <a:pt x="775" y="11"/>
                    <a:pt x="814" y="0"/>
                    <a:pt x="860" y="0"/>
                  </a:cubicBezTo>
                  <a:cubicBezTo>
                    <a:pt x="905" y="0"/>
                    <a:pt x="943" y="10"/>
                    <a:pt x="982" y="33"/>
                  </a:cubicBezTo>
                  <a:cubicBezTo>
                    <a:pt x="992" y="38"/>
                    <a:pt x="999" y="44"/>
                    <a:pt x="1008" y="51"/>
                  </a:cubicBezTo>
                  <a:cubicBezTo>
                    <a:pt x="1230" y="221"/>
                    <a:pt x="1452" y="390"/>
                    <a:pt x="1674" y="560"/>
                  </a:cubicBezTo>
                  <a:lnTo>
                    <a:pt x="1674" y="560"/>
                  </a:lnTo>
                  <a:cubicBezTo>
                    <a:pt x="1687" y="570"/>
                    <a:pt x="1695" y="580"/>
                    <a:pt x="1703" y="593"/>
                  </a:cubicBezTo>
                  <a:cubicBezTo>
                    <a:pt x="1714" y="611"/>
                    <a:pt x="1718" y="628"/>
                    <a:pt x="1718" y="649"/>
                  </a:cubicBezTo>
                  <a:cubicBezTo>
                    <a:pt x="1718" y="968"/>
                    <a:pt x="1718" y="1287"/>
                    <a:pt x="1718" y="1606"/>
                  </a:cubicBezTo>
                  <a:lnTo>
                    <a:pt x="1718" y="1606"/>
                  </a:lnTo>
                  <a:cubicBezTo>
                    <a:pt x="1718" y="1626"/>
                    <a:pt x="1713" y="1644"/>
                    <a:pt x="1703" y="1662"/>
                  </a:cubicBezTo>
                  <a:cubicBezTo>
                    <a:pt x="1692" y="1680"/>
                    <a:pt x="1679" y="1693"/>
                    <a:pt x="1661" y="1703"/>
                  </a:cubicBezTo>
                  <a:cubicBezTo>
                    <a:pt x="1643" y="1714"/>
                    <a:pt x="1625" y="1719"/>
                    <a:pt x="1604" y="1719"/>
                  </a:cubicBezTo>
                  <a:cubicBezTo>
                    <a:pt x="1603" y="1719"/>
                    <a:pt x="1603" y="1719"/>
                    <a:pt x="1602" y="17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33" name="Group 77">
            <a:extLst>
              <a:ext uri="{FF2B5EF4-FFF2-40B4-BE49-F238E27FC236}">
                <a16:creationId xmlns:a16="http://schemas.microsoft.com/office/drawing/2014/main" id="{56294763-34D5-FF4F-96AA-7AA730CCF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588984" y="3917172"/>
            <a:ext cx="322191" cy="272496"/>
            <a:chOff x="3916" y="819"/>
            <a:chExt cx="389" cy="329"/>
          </a:xfrm>
          <a:solidFill>
            <a:schemeClr val="bg1"/>
          </a:solidFill>
        </p:grpSpPr>
        <p:sp>
          <p:nvSpPr>
            <p:cNvPr id="34" name="Freeform 78">
              <a:extLst>
                <a:ext uri="{FF2B5EF4-FFF2-40B4-BE49-F238E27FC236}">
                  <a16:creationId xmlns:a16="http://schemas.microsoft.com/office/drawing/2014/main" id="{837B5F69-6E7A-6147-A3BD-1E716B52B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819"/>
              <a:ext cx="389" cy="329"/>
            </a:xfrm>
            <a:custGeom>
              <a:avLst/>
              <a:gdLst>
                <a:gd name="T0" fmla="*/ 253 w 1718"/>
                <a:gd name="T1" fmla="*/ 1453 h 1454"/>
                <a:gd name="T2" fmla="*/ 127 w 1718"/>
                <a:gd name="T3" fmla="*/ 1419 h 1454"/>
                <a:gd name="T4" fmla="*/ 0 w 1718"/>
                <a:gd name="T5" fmla="*/ 1199 h 1454"/>
                <a:gd name="T6" fmla="*/ 0 w 1718"/>
                <a:gd name="T7" fmla="*/ 255 h 1454"/>
                <a:gd name="T8" fmla="*/ 0 w 1718"/>
                <a:gd name="T9" fmla="*/ 255 h 1454"/>
                <a:gd name="T10" fmla="*/ 127 w 1718"/>
                <a:gd name="T11" fmla="*/ 34 h 1454"/>
                <a:gd name="T12" fmla="*/ 1464 w 1718"/>
                <a:gd name="T13" fmla="*/ 0 h 1454"/>
                <a:gd name="T14" fmla="*/ 1590 w 1718"/>
                <a:gd name="T15" fmla="*/ 34 h 1454"/>
                <a:gd name="T16" fmla="*/ 1717 w 1718"/>
                <a:gd name="T17" fmla="*/ 254 h 1454"/>
                <a:gd name="T18" fmla="*/ 1717 w 1718"/>
                <a:gd name="T19" fmla="*/ 366 h 1454"/>
                <a:gd name="T20" fmla="*/ 1717 w 1718"/>
                <a:gd name="T21" fmla="*/ 366 h 1454"/>
                <a:gd name="T22" fmla="*/ 1684 w 1718"/>
                <a:gd name="T23" fmla="*/ 423 h 1454"/>
                <a:gd name="T24" fmla="*/ 885 w 1718"/>
                <a:gd name="T25" fmla="*/ 779 h 1454"/>
                <a:gd name="T26" fmla="*/ 859 w 1718"/>
                <a:gd name="T27" fmla="*/ 784 h 1454"/>
                <a:gd name="T28" fmla="*/ 251 w 1718"/>
                <a:gd name="T29" fmla="*/ 518 h 1454"/>
                <a:gd name="T30" fmla="*/ 273 w 1718"/>
                <a:gd name="T31" fmla="*/ 470 h 1454"/>
                <a:gd name="T32" fmla="*/ 306 w 1718"/>
                <a:gd name="T33" fmla="*/ 433 h 1454"/>
                <a:gd name="T34" fmla="*/ 379 w 1718"/>
                <a:gd name="T35" fmla="*/ 430 h 1454"/>
                <a:gd name="T36" fmla="*/ 1585 w 1718"/>
                <a:gd name="T37" fmla="*/ 323 h 1454"/>
                <a:gd name="T38" fmla="*/ 1585 w 1718"/>
                <a:gd name="T39" fmla="*/ 256 h 1454"/>
                <a:gd name="T40" fmla="*/ 1569 w 1718"/>
                <a:gd name="T41" fmla="*/ 193 h 1454"/>
                <a:gd name="T42" fmla="*/ 1465 w 1718"/>
                <a:gd name="T43" fmla="*/ 132 h 1454"/>
                <a:gd name="T44" fmla="*/ 253 w 1718"/>
                <a:gd name="T45" fmla="*/ 132 h 1454"/>
                <a:gd name="T46" fmla="*/ 149 w 1718"/>
                <a:gd name="T47" fmla="*/ 193 h 1454"/>
                <a:gd name="T48" fmla="*/ 132 w 1718"/>
                <a:gd name="T49" fmla="*/ 255 h 1454"/>
                <a:gd name="T50" fmla="*/ 132 w 1718"/>
                <a:gd name="T51" fmla="*/ 1198 h 1454"/>
                <a:gd name="T52" fmla="*/ 149 w 1718"/>
                <a:gd name="T53" fmla="*/ 1260 h 1454"/>
                <a:gd name="T54" fmla="*/ 253 w 1718"/>
                <a:gd name="T55" fmla="*/ 1321 h 1454"/>
                <a:gd name="T56" fmla="*/ 1464 w 1718"/>
                <a:gd name="T57" fmla="*/ 1321 h 1454"/>
                <a:gd name="T58" fmla="*/ 1568 w 1718"/>
                <a:gd name="T59" fmla="*/ 1260 h 1454"/>
                <a:gd name="T60" fmla="*/ 1585 w 1718"/>
                <a:gd name="T61" fmla="*/ 1198 h 1454"/>
                <a:gd name="T62" fmla="*/ 1585 w 1718"/>
                <a:gd name="T63" fmla="*/ 803 h 1454"/>
                <a:gd name="T64" fmla="*/ 1624 w 1718"/>
                <a:gd name="T65" fmla="*/ 734 h 1454"/>
                <a:gd name="T66" fmla="*/ 1717 w 1718"/>
                <a:gd name="T67" fmla="*/ 724 h 1454"/>
                <a:gd name="T68" fmla="*/ 1717 w 1718"/>
                <a:gd name="T69" fmla="*/ 1198 h 1454"/>
                <a:gd name="T70" fmla="*/ 1683 w 1718"/>
                <a:gd name="T71" fmla="*/ 1326 h 1454"/>
                <a:gd name="T72" fmla="*/ 1464 w 1718"/>
                <a:gd name="T73" fmla="*/ 1453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8" h="1454">
                  <a:moveTo>
                    <a:pt x="1464" y="1453"/>
                  </a:moveTo>
                  <a:cubicBezTo>
                    <a:pt x="1060" y="1453"/>
                    <a:pt x="657" y="1453"/>
                    <a:pt x="253" y="1453"/>
                  </a:cubicBezTo>
                  <a:lnTo>
                    <a:pt x="253" y="1453"/>
                  </a:lnTo>
                  <a:cubicBezTo>
                    <a:pt x="207" y="1453"/>
                    <a:pt x="167" y="1442"/>
                    <a:pt x="127" y="1419"/>
                  </a:cubicBezTo>
                  <a:cubicBezTo>
                    <a:pt x="87" y="1396"/>
                    <a:pt x="57" y="1367"/>
                    <a:pt x="34" y="1326"/>
                  </a:cubicBezTo>
                  <a:cubicBezTo>
                    <a:pt x="10" y="1286"/>
                    <a:pt x="0" y="1246"/>
                    <a:pt x="0" y="1199"/>
                  </a:cubicBezTo>
                  <a:cubicBezTo>
                    <a:pt x="0" y="1199"/>
                    <a:pt x="0" y="1199"/>
                    <a:pt x="0" y="1198"/>
                  </a:cubicBezTo>
                  <a:cubicBezTo>
                    <a:pt x="0" y="884"/>
                    <a:pt x="0" y="569"/>
                    <a:pt x="0" y="255"/>
                  </a:cubicBezTo>
                  <a:lnTo>
                    <a:pt x="0" y="255"/>
                  </a:lnTo>
                  <a:lnTo>
                    <a:pt x="0" y="255"/>
                  </a:lnTo>
                  <a:cubicBezTo>
                    <a:pt x="0" y="208"/>
                    <a:pt x="10" y="167"/>
                    <a:pt x="34" y="127"/>
                  </a:cubicBezTo>
                  <a:cubicBezTo>
                    <a:pt x="57" y="86"/>
                    <a:pt x="87" y="58"/>
                    <a:pt x="127" y="34"/>
                  </a:cubicBezTo>
                  <a:cubicBezTo>
                    <a:pt x="167" y="11"/>
                    <a:pt x="207" y="1"/>
                    <a:pt x="253" y="0"/>
                  </a:cubicBezTo>
                  <a:cubicBezTo>
                    <a:pt x="657" y="0"/>
                    <a:pt x="1060" y="0"/>
                    <a:pt x="1464" y="0"/>
                  </a:cubicBezTo>
                  <a:lnTo>
                    <a:pt x="1464" y="0"/>
                  </a:lnTo>
                  <a:cubicBezTo>
                    <a:pt x="1511" y="1"/>
                    <a:pt x="1550" y="11"/>
                    <a:pt x="1590" y="34"/>
                  </a:cubicBezTo>
                  <a:cubicBezTo>
                    <a:pt x="1630" y="58"/>
                    <a:pt x="1660" y="86"/>
                    <a:pt x="1683" y="127"/>
                  </a:cubicBezTo>
                  <a:cubicBezTo>
                    <a:pt x="1707" y="167"/>
                    <a:pt x="1717" y="207"/>
                    <a:pt x="1717" y="254"/>
                  </a:cubicBezTo>
                  <a:cubicBezTo>
                    <a:pt x="1717" y="255"/>
                    <a:pt x="1717" y="255"/>
                    <a:pt x="1717" y="255"/>
                  </a:cubicBezTo>
                  <a:cubicBezTo>
                    <a:pt x="1717" y="292"/>
                    <a:pt x="1717" y="329"/>
                    <a:pt x="1717" y="366"/>
                  </a:cubicBezTo>
                  <a:lnTo>
                    <a:pt x="1717" y="366"/>
                  </a:lnTo>
                  <a:lnTo>
                    <a:pt x="1717" y="366"/>
                  </a:lnTo>
                  <a:cubicBezTo>
                    <a:pt x="1717" y="378"/>
                    <a:pt x="1714" y="388"/>
                    <a:pt x="1708" y="399"/>
                  </a:cubicBezTo>
                  <a:cubicBezTo>
                    <a:pt x="1702" y="409"/>
                    <a:pt x="1694" y="416"/>
                    <a:pt x="1684" y="423"/>
                  </a:cubicBezTo>
                  <a:cubicBezTo>
                    <a:pt x="1682" y="424"/>
                    <a:pt x="1680" y="425"/>
                    <a:pt x="1678" y="426"/>
                  </a:cubicBezTo>
                  <a:cubicBezTo>
                    <a:pt x="1414" y="543"/>
                    <a:pt x="1150" y="661"/>
                    <a:pt x="885" y="779"/>
                  </a:cubicBezTo>
                  <a:lnTo>
                    <a:pt x="885" y="779"/>
                  </a:lnTo>
                  <a:cubicBezTo>
                    <a:pt x="876" y="782"/>
                    <a:pt x="868" y="784"/>
                    <a:pt x="859" y="784"/>
                  </a:cubicBezTo>
                  <a:cubicBezTo>
                    <a:pt x="849" y="784"/>
                    <a:pt x="842" y="782"/>
                    <a:pt x="833" y="779"/>
                  </a:cubicBezTo>
                  <a:cubicBezTo>
                    <a:pt x="639" y="692"/>
                    <a:pt x="445" y="605"/>
                    <a:pt x="251" y="518"/>
                  </a:cubicBezTo>
                  <a:cubicBezTo>
                    <a:pt x="258" y="502"/>
                    <a:pt x="266" y="486"/>
                    <a:pt x="273" y="470"/>
                  </a:cubicBezTo>
                  <a:lnTo>
                    <a:pt x="273" y="470"/>
                  </a:lnTo>
                  <a:cubicBezTo>
                    <a:pt x="274" y="467"/>
                    <a:pt x="275" y="465"/>
                    <a:pt x="277" y="462"/>
                  </a:cubicBezTo>
                  <a:cubicBezTo>
                    <a:pt x="284" y="450"/>
                    <a:pt x="293" y="440"/>
                    <a:pt x="306" y="433"/>
                  </a:cubicBezTo>
                  <a:cubicBezTo>
                    <a:pt x="319" y="426"/>
                    <a:pt x="331" y="423"/>
                    <a:pt x="346" y="423"/>
                  </a:cubicBezTo>
                  <a:cubicBezTo>
                    <a:pt x="358" y="423"/>
                    <a:pt x="368" y="425"/>
                    <a:pt x="379" y="430"/>
                  </a:cubicBezTo>
                  <a:cubicBezTo>
                    <a:pt x="539" y="502"/>
                    <a:pt x="699" y="574"/>
                    <a:pt x="859" y="646"/>
                  </a:cubicBezTo>
                  <a:cubicBezTo>
                    <a:pt x="1101" y="538"/>
                    <a:pt x="1343" y="430"/>
                    <a:pt x="1585" y="323"/>
                  </a:cubicBezTo>
                  <a:cubicBezTo>
                    <a:pt x="1585" y="300"/>
                    <a:pt x="1585" y="278"/>
                    <a:pt x="1585" y="256"/>
                  </a:cubicBezTo>
                  <a:lnTo>
                    <a:pt x="1585" y="256"/>
                  </a:lnTo>
                  <a:cubicBezTo>
                    <a:pt x="1585" y="255"/>
                    <a:pt x="1585" y="255"/>
                    <a:pt x="1585" y="254"/>
                  </a:cubicBezTo>
                  <a:cubicBezTo>
                    <a:pt x="1585" y="232"/>
                    <a:pt x="1580" y="212"/>
                    <a:pt x="1569" y="193"/>
                  </a:cubicBezTo>
                  <a:cubicBezTo>
                    <a:pt x="1558" y="173"/>
                    <a:pt x="1544" y="160"/>
                    <a:pt x="1525" y="149"/>
                  </a:cubicBezTo>
                  <a:cubicBezTo>
                    <a:pt x="1506" y="138"/>
                    <a:pt x="1487" y="133"/>
                    <a:pt x="1465" y="132"/>
                  </a:cubicBezTo>
                  <a:cubicBezTo>
                    <a:pt x="1061" y="132"/>
                    <a:pt x="657" y="132"/>
                    <a:pt x="253" y="132"/>
                  </a:cubicBezTo>
                  <a:lnTo>
                    <a:pt x="253" y="132"/>
                  </a:lnTo>
                  <a:cubicBezTo>
                    <a:pt x="231" y="133"/>
                    <a:pt x="212" y="138"/>
                    <a:pt x="193" y="149"/>
                  </a:cubicBezTo>
                  <a:cubicBezTo>
                    <a:pt x="174" y="160"/>
                    <a:pt x="160" y="173"/>
                    <a:pt x="149" y="193"/>
                  </a:cubicBezTo>
                  <a:cubicBezTo>
                    <a:pt x="137" y="212"/>
                    <a:pt x="132" y="232"/>
                    <a:pt x="132" y="254"/>
                  </a:cubicBezTo>
                  <a:cubicBezTo>
                    <a:pt x="132" y="254"/>
                    <a:pt x="132" y="255"/>
                    <a:pt x="132" y="255"/>
                  </a:cubicBezTo>
                  <a:cubicBezTo>
                    <a:pt x="132" y="569"/>
                    <a:pt x="132" y="884"/>
                    <a:pt x="132" y="1198"/>
                  </a:cubicBezTo>
                  <a:lnTo>
                    <a:pt x="132" y="1198"/>
                  </a:lnTo>
                  <a:cubicBezTo>
                    <a:pt x="132" y="1199"/>
                    <a:pt x="132" y="1199"/>
                    <a:pt x="132" y="1199"/>
                  </a:cubicBezTo>
                  <a:cubicBezTo>
                    <a:pt x="132" y="1222"/>
                    <a:pt x="137" y="1241"/>
                    <a:pt x="149" y="1260"/>
                  </a:cubicBezTo>
                  <a:cubicBezTo>
                    <a:pt x="160" y="1280"/>
                    <a:pt x="174" y="1294"/>
                    <a:pt x="193" y="1305"/>
                  </a:cubicBezTo>
                  <a:cubicBezTo>
                    <a:pt x="212" y="1316"/>
                    <a:pt x="231" y="1321"/>
                    <a:pt x="253" y="1321"/>
                  </a:cubicBezTo>
                  <a:cubicBezTo>
                    <a:pt x="657" y="1321"/>
                    <a:pt x="1060" y="1321"/>
                    <a:pt x="1464" y="1321"/>
                  </a:cubicBezTo>
                  <a:lnTo>
                    <a:pt x="1464" y="1321"/>
                  </a:lnTo>
                  <a:cubicBezTo>
                    <a:pt x="1486" y="1321"/>
                    <a:pt x="1505" y="1316"/>
                    <a:pt x="1524" y="1305"/>
                  </a:cubicBezTo>
                  <a:cubicBezTo>
                    <a:pt x="1543" y="1294"/>
                    <a:pt x="1557" y="1280"/>
                    <a:pt x="1568" y="1260"/>
                  </a:cubicBezTo>
                  <a:cubicBezTo>
                    <a:pt x="1580" y="1241"/>
                    <a:pt x="1585" y="1222"/>
                    <a:pt x="1585" y="1199"/>
                  </a:cubicBezTo>
                  <a:cubicBezTo>
                    <a:pt x="1585" y="1199"/>
                    <a:pt x="1585" y="1199"/>
                    <a:pt x="1585" y="1198"/>
                  </a:cubicBezTo>
                  <a:cubicBezTo>
                    <a:pt x="1585" y="1066"/>
                    <a:pt x="1585" y="934"/>
                    <a:pt x="1585" y="803"/>
                  </a:cubicBezTo>
                  <a:lnTo>
                    <a:pt x="1585" y="803"/>
                  </a:lnTo>
                  <a:cubicBezTo>
                    <a:pt x="1585" y="788"/>
                    <a:pt x="1588" y="775"/>
                    <a:pt x="1595" y="763"/>
                  </a:cubicBezTo>
                  <a:cubicBezTo>
                    <a:pt x="1603" y="750"/>
                    <a:pt x="1612" y="741"/>
                    <a:pt x="1624" y="734"/>
                  </a:cubicBezTo>
                  <a:cubicBezTo>
                    <a:pt x="1637" y="727"/>
                    <a:pt x="1649" y="724"/>
                    <a:pt x="1664" y="724"/>
                  </a:cubicBezTo>
                  <a:cubicBezTo>
                    <a:pt x="1682" y="724"/>
                    <a:pt x="1699" y="724"/>
                    <a:pt x="1717" y="724"/>
                  </a:cubicBezTo>
                  <a:cubicBezTo>
                    <a:pt x="1717" y="882"/>
                    <a:pt x="1717" y="1040"/>
                    <a:pt x="1717" y="1198"/>
                  </a:cubicBezTo>
                  <a:lnTo>
                    <a:pt x="1717" y="1198"/>
                  </a:lnTo>
                  <a:cubicBezTo>
                    <a:pt x="1717" y="1199"/>
                    <a:pt x="1717" y="1199"/>
                    <a:pt x="1717" y="1199"/>
                  </a:cubicBezTo>
                  <a:cubicBezTo>
                    <a:pt x="1717" y="1246"/>
                    <a:pt x="1707" y="1286"/>
                    <a:pt x="1683" y="1326"/>
                  </a:cubicBezTo>
                  <a:cubicBezTo>
                    <a:pt x="1660" y="1367"/>
                    <a:pt x="1630" y="1396"/>
                    <a:pt x="1590" y="1419"/>
                  </a:cubicBezTo>
                  <a:cubicBezTo>
                    <a:pt x="1550" y="1442"/>
                    <a:pt x="1511" y="1453"/>
                    <a:pt x="1464" y="14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92110707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8ED7AB-4799-4BDE-A990-2FAF81A48C32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978578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9DE74F7D-50B1-45B2-9A07-2EAB7153118B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3068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1240200" y="2166480"/>
            <a:ext cx="6857640" cy="128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subTitle"/>
          </p:nvPr>
        </p:nvSpPr>
        <p:spPr>
          <a:xfrm>
            <a:off x="3588840" y="4185360"/>
            <a:ext cx="2160360" cy="136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22B377E8-E093-4D18-8865-7D66C462EEB9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4206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1240200" y="2166480"/>
            <a:ext cx="6857640" cy="128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3588840" y="4320000"/>
            <a:ext cx="2160360" cy="1098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59CBF3D-8816-4E39-A1C5-22CDB6CE7468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161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1240200" y="2166480"/>
            <a:ext cx="6857640" cy="128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3588840" y="4320000"/>
            <a:ext cx="1054080" cy="1098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5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4695840" y="4320000"/>
            <a:ext cx="1054080" cy="1098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5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747CA9A1-0E78-423C-9521-D5CE23CC2768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0457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1240200" y="2166480"/>
            <a:ext cx="6857640" cy="128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2345E0F6-EEA7-470B-86C1-17831F93304F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1290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ubTitle"/>
          </p:nvPr>
        </p:nvSpPr>
        <p:spPr>
          <a:xfrm>
            <a:off x="1240200" y="2166480"/>
            <a:ext cx="6857640" cy="5980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D1B6DBA-C158-412E-BAF7-0769073C6709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1477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1240200" y="2166480"/>
            <a:ext cx="6857640" cy="128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3588840" y="4320000"/>
            <a:ext cx="105408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3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4695840" y="4320000"/>
            <a:ext cx="1054080" cy="1098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5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3588840" y="4893840"/>
            <a:ext cx="105408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3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7608C34-19E1-49D4-927B-DCC809A3AA6B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26636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1240200" y="2166480"/>
            <a:ext cx="6857640" cy="128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3588840" y="4320000"/>
            <a:ext cx="1054080" cy="1098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5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4695840" y="4320000"/>
            <a:ext cx="105408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3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4695840" y="4893840"/>
            <a:ext cx="105408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3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7A218D50-0FCB-4EB8-9873-F27F751283AA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633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CB27F896-1CB1-ED4B-9A86-FF8E76109C4C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63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D975B9-3AE1-DE44-9633-67A8AF105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005" y="181005"/>
            <a:ext cx="360000" cy="360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265C00-AF24-2C44-A3F8-7C1260EBD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1" y="2218501"/>
            <a:ext cx="5892114" cy="132222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690F57B-F59A-0E40-8C2B-5F6B2454D7B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2988" y="1975253"/>
            <a:ext cx="227013" cy="227012"/>
            <a:chOff x="1228" y="1091"/>
            <a:chExt cx="143" cy="143"/>
          </a:xfrm>
          <a:solidFill>
            <a:schemeClr val="bg1"/>
          </a:solidFill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E6320723-C19F-BE43-83C2-97BDFBBF7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62A49474-E1EC-B64F-A37A-2251E34C9D2A}"/>
              </a:ext>
            </a:extLst>
          </p:cNvPr>
          <p:cNvGrpSpPr>
            <a:grpSpLocks/>
          </p:cNvGrpSpPr>
          <p:nvPr userDrawn="1"/>
        </p:nvGrpSpPr>
        <p:grpSpPr bwMode="auto">
          <a:xfrm rot="5400000" flipH="1">
            <a:off x="7064058" y="3636278"/>
            <a:ext cx="1879127" cy="1879119"/>
            <a:chOff x="1228" y="1091"/>
            <a:chExt cx="143" cy="143"/>
          </a:xfrm>
          <a:solidFill>
            <a:schemeClr val="bg1"/>
          </a:solidFill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AC620214-0A6F-5C41-8201-23F6B881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10931893"/>
      </p:ext>
    </p:extLst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1240200" y="2166480"/>
            <a:ext cx="6857640" cy="128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3588840" y="4320000"/>
            <a:ext cx="105408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3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4695840" y="4320000"/>
            <a:ext cx="105408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3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/>
          </p:nvPr>
        </p:nvSpPr>
        <p:spPr>
          <a:xfrm>
            <a:off x="3588840" y="4893840"/>
            <a:ext cx="216036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11434DA-7DB0-44AE-8F9E-DC0CE46598ED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824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1240200" y="2166480"/>
            <a:ext cx="6857640" cy="128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/>
          </p:nvPr>
        </p:nvSpPr>
        <p:spPr>
          <a:xfrm>
            <a:off x="3588840" y="4320000"/>
            <a:ext cx="216036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/>
          </p:nvPr>
        </p:nvSpPr>
        <p:spPr>
          <a:xfrm>
            <a:off x="3588840" y="4893840"/>
            <a:ext cx="216036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4B7E83E5-2EA7-4DF4-83CC-6206B4EFB432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988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1240200" y="2166480"/>
            <a:ext cx="6857640" cy="128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3588840" y="4320000"/>
            <a:ext cx="105408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3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/>
          </p:nvPr>
        </p:nvSpPr>
        <p:spPr>
          <a:xfrm>
            <a:off x="4695840" y="4320000"/>
            <a:ext cx="105408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3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/>
          </p:nvPr>
        </p:nvSpPr>
        <p:spPr>
          <a:xfrm>
            <a:off x="3588840" y="4893840"/>
            <a:ext cx="105408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3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96" name="PlaceHolder 5"/>
          <p:cNvSpPr>
            <a:spLocks noGrp="1"/>
          </p:cNvSpPr>
          <p:nvPr>
            <p:ph/>
          </p:nvPr>
        </p:nvSpPr>
        <p:spPr>
          <a:xfrm>
            <a:off x="4695840" y="4893840"/>
            <a:ext cx="105408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3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7CFD86D6-8780-4EAD-8DC0-2633889384C7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2100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1240200" y="2166480"/>
            <a:ext cx="6857640" cy="128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3588840" y="4320000"/>
            <a:ext cx="69552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/>
          </p:nvPr>
        </p:nvSpPr>
        <p:spPr>
          <a:xfrm>
            <a:off x="4319640" y="4320000"/>
            <a:ext cx="69552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/>
          </p:nvPr>
        </p:nvSpPr>
        <p:spPr>
          <a:xfrm>
            <a:off x="5050080" y="4320000"/>
            <a:ext cx="69552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601" name="PlaceHolder 5"/>
          <p:cNvSpPr>
            <a:spLocks noGrp="1"/>
          </p:cNvSpPr>
          <p:nvPr>
            <p:ph/>
          </p:nvPr>
        </p:nvSpPr>
        <p:spPr>
          <a:xfrm>
            <a:off x="3588840" y="4893840"/>
            <a:ext cx="69552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602" name="PlaceHolder 6"/>
          <p:cNvSpPr>
            <a:spLocks noGrp="1"/>
          </p:cNvSpPr>
          <p:nvPr>
            <p:ph/>
          </p:nvPr>
        </p:nvSpPr>
        <p:spPr>
          <a:xfrm>
            <a:off x="4319640" y="4893840"/>
            <a:ext cx="69552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603" name="PlaceHolder 7"/>
          <p:cNvSpPr>
            <a:spLocks noGrp="1"/>
          </p:cNvSpPr>
          <p:nvPr>
            <p:ph/>
          </p:nvPr>
        </p:nvSpPr>
        <p:spPr>
          <a:xfrm>
            <a:off x="5050080" y="4893840"/>
            <a:ext cx="695520" cy="5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de-DE" sz="140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48D24480-08AF-431E-9736-CA7A7FBA4BC6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175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BDE014-6E56-1448-B554-06EDE06AD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A12863F-5D9B-7D4E-9D7C-DAA849FF9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AF262D6-9A64-E34B-A52F-654745E7D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62DAF1-01EA-354A-BEA4-EACA3AC2B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63230597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083BC0-8591-484F-B56B-C827F1CCAF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1520825"/>
            <a:ext cx="5486400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2085186-8C11-334D-9338-BBF50C129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25.06.2019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C17EE5E-7E18-744F-806E-EBCF4A54F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Prof. Dr. Sebastian Mauser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D8BA2C-5E61-9743-9E72-E7B5106FD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258E181-95FB-BE46-B564-2C1485BB6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1726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083BC0-8591-484F-B56B-C827F1CCA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50" y="1520825"/>
            <a:ext cx="5486400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Eins</a:t>
            </a:r>
          </a:p>
          <a:p>
            <a:pPr marL="360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eins</a:t>
            </a:r>
          </a:p>
          <a:p>
            <a:pPr marL="360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</a:t>
            </a:r>
          </a:p>
          <a:p>
            <a:pPr marL="540000" lvl="2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 eins</a:t>
            </a:r>
          </a:p>
          <a:p>
            <a:pPr marL="720000" lvl="3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 eins eins</a:t>
            </a:r>
          </a:p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Zwei</a:t>
            </a:r>
          </a:p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Drei</a:t>
            </a:r>
          </a:p>
          <a:p>
            <a:pPr marL="324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Drei Eins</a:t>
            </a:r>
          </a:p>
          <a:p>
            <a:pPr marL="324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Drei Zwei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0EFA77B-1415-704D-9BE4-D4F924CDB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906DE13-5BF4-1140-9211-120DB7B61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FEF4AFD-9BE4-374C-895B-D31F868B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92188092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B992B146-3ED6-E440-B407-DD4836EE4EFE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91EB5B0-9B68-6E4F-A861-F773ACAE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AE82EFDD-388B-8243-BF43-95C884D03F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90A37F-6AD9-A842-876C-4AF61E0F7C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9391" y="1520825"/>
            <a:ext cx="3806825" cy="36274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CC0F8A30-41F0-9940-8589-887CBA7D3DB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06613" y="1520825"/>
            <a:ext cx="3806825" cy="36274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EFE6B8D-ADC1-BA45-8AB1-F883F3E8F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DED0052-8339-7341-8CF8-13638CABA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EC8410-8E5F-1841-A4CF-F5D82E569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44435662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B992B146-3ED6-E440-B407-DD4836EE4EFE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91EB5B0-9B68-6E4F-A861-F773ACAE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AE82EFDD-388B-8243-BF43-95C884D03F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90A37F-6AD9-A842-876C-4AF61E0F7C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9391" y="1520825"/>
            <a:ext cx="3806825" cy="17748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CC0F8A30-41F0-9940-8589-887CBA7D3DB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06613" y="1520825"/>
            <a:ext cx="3806825" cy="17748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9C77018-5DF8-2243-A7B3-0C6C34710D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9391" y="3444875"/>
            <a:ext cx="3806825" cy="17033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38650370-D163-3343-B219-BD3F3D86920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06613" y="3444875"/>
            <a:ext cx="3806825" cy="17033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BB5501A-2B4D-4245-B682-774410650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39365-D50E-F243-A527-85AA07970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BB731F-3E2B-354B-A1FA-F5153A90D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19085774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C1B79B8-CADE-5743-A7D2-0E0A09B0C4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8650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93EEEF19-B958-B447-B3C3-F5D5A30556F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46798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221A9592-144E-D447-9591-130170064B0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58683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634165E-708D-D844-9D7D-96AB9E5658E1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091AD-7412-6345-8C91-CBA5B72C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46015DFC-BBA8-7243-B60E-9D0A9C0907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C21E34-AA23-264B-BA82-5FED8FECB1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9DB0B6E9-8343-3141-BC32-5ADDDC7EC7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46798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453E4D20-9400-254E-9413-28CEBA6456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8683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93E1C1-F59D-3746-9D34-7EFE465D4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26.01.2024</a:t>
            </a:fld>
            <a:endParaRPr lang="de-DE" noProof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B91F497-1D05-EE4C-B228-493D19A66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27509F3-5245-5E4C-83F7-D056AE337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0315295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8447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C8787D-1CB1-104A-971E-0A096339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FCDBF93-2A67-FB4C-A9BF-6447C85F3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25.06.2019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92B028-6529-8146-970A-2464E76D7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Prof. Dr. Sebastian Mauser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B62E9BA-1C05-0843-B803-F332C78F2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8205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5" r:id="rId3"/>
    <p:sldLayoutId id="2147483694" r:id="rId4"/>
    <p:sldLayoutId id="2147483662" r:id="rId5"/>
    <p:sldLayoutId id="2147483705" r:id="rId6"/>
    <p:sldLayoutId id="2147483696" r:id="rId7"/>
    <p:sldLayoutId id="2147483676" r:id="rId8"/>
    <p:sldLayoutId id="2147483675" r:id="rId9"/>
    <p:sldLayoutId id="2147483665" r:id="rId10"/>
    <p:sldLayoutId id="2147483669" r:id="rId11"/>
    <p:sldLayoutId id="2147483697" r:id="rId12"/>
    <p:sldLayoutId id="2147483691" r:id="rId13"/>
    <p:sldLayoutId id="2147483698" r:id="rId14"/>
    <p:sldLayoutId id="2147483679" r:id="rId15"/>
    <p:sldLayoutId id="2147483699" r:id="rId16"/>
    <p:sldLayoutId id="2147483692" r:id="rId17"/>
    <p:sldLayoutId id="2147483693" r:id="rId18"/>
    <p:sldLayoutId id="2147483703" r:id="rId19"/>
    <p:sldLayoutId id="2147483661" r:id="rId20"/>
    <p:sldLayoutId id="2147483706" r:id="rId21"/>
  </p:sldLayoutIdLst>
  <p:transition spd="slow">
    <p:cover/>
  </p:transition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rgbClr val="6638B6"/>
          </a:solidFill>
          <a:latin typeface="Barlow Semi Condensed" pitchFamily="2" charset="77"/>
          <a:ea typeface="+mj-ea"/>
          <a:cs typeface="Arial Black" panose="020B0604020202020204" pitchFamily="34" charset="0"/>
        </a:defRPr>
      </a:lvl1pPr>
    </p:titleStyle>
    <p:bodyStyle>
      <a:lvl1pPr marL="144000" indent="-14400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4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1pPr>
      <a:lvl2pPr marL="288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4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2pPr>
      <a:lvl3pPr marL="432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3pPr>
      <a:lvl4pPr marL="576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4pPr>
      <a:lvl5pPr marL="720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ftr" idx="28"/>
          </p:nvPr>
        </p:nvSpPr>
        <p:spPr>
          <a:xfrm>
            <a:off x="1528200" y="5297040"/>
            <a:ext cx="6087240" cy="303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8B8B8B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8B8B8B"/>
                </a:solidFill>
                <a:latin typeface="Barlow Semi Condensed"/>
              </a:rPr>
              <a:t>&lt;Fußzeile&gt;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sldNum" idx="29"/>
          </p:nvPr>
        </p:nvSpPr>
        <p:spPr>
          <a:xfrm>
            <a:off x="7858800" y="5297040"/>
            <a:ext cx="656280" cy="303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8B8B8B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E390A8-7497-441B-B9A2-9980A47FF594}" type="slidenum">
              <a:rPr lang="de-DE" sz="900" b="0" strike="noStrike" spc="-1">
                <a:solidFill>
                  <a:srgbClr val="8B8B8B"/>
                </a:solidFill>
                <a:latin typeface="Barlow Semi Condensed"/>
              </a:rPr>
              <a:t>‹Nr.›</a:t>
            </a:fld>
            <a:endParaRPr lang="de-DE" sz="900" b="0" strike="noStrike" spc="-1">
              <a:latin typeface="Times New Roman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dt" idx="30"/>
          </p:nvPr>
        </p:nvSpPr>
        <p:spPr>
          <a:xfrm>
            <a:off x="628560" y="5297040"/>
            <a:ext cx="656280" cy="303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lang="de-DE" sz="1400" b="0" strike="noStrike" spc="-1">
                <a:latin typeface="Times New Roman"/>
              </a:defRPr>
            </a:lvl1pPr>
          </a:lstStyle>
          <a:p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566" name="PlaceHolder 4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41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567" name="PlaceHolder 5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9">
                <a:solidFill>
                  <a:srgbClr val="000000"/>
                </a:solidFill>
                <a:latin typeface="Barlow Semi Condensed"/>
              </a:rPr>
              <a:t>Format des Gliederungstextes durch Klicken bearbeiten</a:t>
            </a: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200" b="0" strike="noStrike" spc="9">
                <a:solidFill>
                  <a:srgbClr val="000000"/>
                </a:solidFill>
                <a:latin typeface="Barlow Semi Condensed"/>
              </a:rPr>
              <a:t>Zweite Gliederungsebene</a:t>
            </a:r>
          </a:p>
          <a:p>
            <a:pPr marL="1296000" lvl="2" indent="-288000">
              <a:lnSpc>
                <a:spcPct val="11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200" b="0" strike="noStrike" spc="9">
                <a:solidFill>
                  <a:srgbClr val="000000"/>
                </a:solidFill>
                <a:latin typeface="Barlow Semi Condensed"/>
              </a:rPr>
              <a:t>Dritte Gliederungsebene</a:t>
            </a:r>
          </a:p>
          <a:p>
            <a:pPr marL="1728000" lvl="3" indent="-216000">
              <a:lnSpc>
                <a:spcPct val="11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200" b="0" strike="noStrike" spc="9">
                <a:solidFill>
                  <a:srgbClr val="000000"/>
                </a:solidFill>
                <a:latin typeface="Barlow Semi Condensed"/>
              </a:rPr>
              <a:t>Vierte Gliederungsebene</a:t>
            </a:r>
          </a:p>
          <a:p>
            <a:pPr marL="2160000" lvl="4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9">
                <a:solidFill>
                  <a:srgbClr val="000000"/>
                </a:solidFill>
                <a:latin typeface="Barlow Semi Condensed"/>
              </a:rPr>
              <a:t>Fünfte Gliederungsebene</a:t>
            </a:r>
          </a:p>
          <a:p>
            <a:pPr marL="2592000" lvl="5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9">
                <a:solidFill>
                  <a:srgbClr val="000000"/>
                </a:solidFill>
                <a:latin typeface="Barlow Semi Condensed"/>
              </a:rPr>
              <a:t>Sechste Gliederungsebene</a:t>
            </a:r>
          </a:p>
          <a:p>
            <a:pPr marL="3024000" lvl="6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9">
                <a:solidFill>
                  <a:srgbClr val="000000"/>
                </a:solidFill>
                <a:latin typeface="Barlow Semi Condensed"/>
              </a:rPr>
              <a:t>Siebte Gliederungsebene</a:t>
            </a:r>
          </a:p>
        </p:txBody>
      </p:sp>
    </p:spTree>
    <p:extLst>
      <p:ext uri="{BB962C8B-B14F-4D97-AF65-F5344CB8AC3E}">
        <p14:creationId xmlns:p14="http://schemas.microsoft.com/office/powerpoint/2010/main" val="228203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fbe-swenp1.hs-weingarten.de/Team12/f6fa22b1-38e4-4e09-be3b-71ded9f307ca/_apis/git/repositories/a7760348-7104-4bde-989f-8e4048c5dcbc/Items?path=/.attachments/ChickenAufnahme_2023.12.18-22.49.02-938d6589-54a8-4dd7-8d61-91f960175a95.mp4&amp;download=false&amp;resolveLfs=true&amp;$format=octetStream&amp;api-version=5.0-preview.1&amp;sanitize=true&amp;versionDescriptor.version=wikiMaste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2" Type="http://schemas.openxmlformats.org/officeDocument/2006/relationships/hyperlink" Target="https://monogame.net/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hyperlink" Target="https://www.mage.space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Software Engineering Praktikum:</a:t>
            </a:r>
          </a:p>
          <a:p>
            <a:pPr algn="ctr"/>
            <a:r>
              <a:rPr lang="en-US" b="1" cap="none" noProof="1">
                <a:latin typeface="Rockwell" panose="02060603020205020403" pitchFamily="18" charset="0"/>
              </a:rPr>
              <a:t>Mission Fried Chicken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68E900-2FAF-4C64-A5D6-725054E26C48}"/>
              </a:ext>
            </a:extLst>
          </p:cNvPr>
          <p:cNvSpPr txBox="1">
            <a:spLocks/>
          </p:cNvSpPr>
          <p:nvPr/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26.01.2024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324F84-3A3E-43EE-AFA9-5BB83036FF95}"/>
              </a:ext>
            </a:extLst>
          </p:cNvPr>
          <p:cNvSpPr txBox="1">
            <a:spLocks/>
          </p:cNvSpPr>
          <p:nvPr/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Julian Geist, Jonathan </a:t>
            </a:r>
            <a:r>
              <a:rPr lang="en-US" b="1" dirty="0" err="1"/>
              <a:t>Wekesser</a:t>
            </a:r>
            <a:r>
              <a:rPr lang="en-US" b="1" dirty="0"/>
              <a:t>, Emircan Tutar, Bianca </a:t>
            </a:r>
            <a:r>
              <a:rPr lang="de-DE" b="1" dirty="0"/>
              <a:t>Mladenovic, </a:t>
            </a:r>
            <a:r>
              <a:rPr lang="en-US" b="1" dirty="0"/>
              <a:t>Julian </a:t>
            </a:r>
            <a:r>
              <a:rPr lang="en-US" b="1" dirty="0" err="1"/>
              <a:t>Hellstern</a:t>
            </a:r>
            <a:r>
              <a:rPr lang="en-US" b="1" dirty="0"/>
              <a:t> 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53621356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Qualitätssicherungsmaßnahmen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68E900-2FAF-4C64-A5D6-725054E26C48}"/>
              </a:ext>
            </a:extLst>
          </p:cNvPr>
          <p:cNvSpPr txBox="1">
            <a:spLocks/>
          </p:cNvSpPr>
          <p:nvPr/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26.01.2024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324F84-3A3E-43EE-AFA9-5BB83036FF95}"/>
              </a:ext>
            </a:extLst>
          </p:cNvPr>
          <p:cNvSpPr txBox="1">
            <a:spLocks/>
          </p:cNvSpPr>
          <p:nvPr/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Julian Geist, Jonathan </a:t>
            </a:r>
            <a:r>
              <a:rPr lang="en-US" b="1" dirty="0" err="1"/>
              <a:t>Wekesser</a:t>
            </a:r>
            <a:r>
              <a:rPr lang="en-US" b="1" dirty="0"/>
              <a:t>, Emircan Tutar, Bianca </a:t>
            </a:r>
            <a:r>
              <a:rPr lang="de-DE" b="1" dirty="0"/>
              <a:t>M</a:t>
            </a:r>
            <a:r>
              <a:rPr lang="de-DE" dirty="0"/>
              <a:t>ladenovic, </a:t>
            </a:r>
            <a:r>
              <a:rPr lang="en-US" b="1" dirty="0"/>
              <a:t>Julian </a:t>
            </a:r>
            <a:r>
              <a:rPr lang="en-US" b="1" dirty="0" err="1"/>
              <a:t>Hellstern</a:t>
            </a:r>
            <a:r>
              <a:rPr lang="en-US" b="1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322048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dirty="0"/>
              <a:t>Teststrategien – Logik vs. Grafik</a:t>
            </a: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3880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z="1400" b="1" strike="noStrike" spc="-1" dirty="0">
                <a:latin typeface="Barlow Semi Condensed"/>
              </a:rPr>
              <a:t>Fokus </a:t>
            </a:r>
            <a:r>
              <a:rPr lang="de-DE" b="1" spc="-1" dirty="0">
                <a:latin typeface="Barlow Semi Condensed"/>
              </a:rPr>
              <a:t>auf Logik mit Unit-Tests: </a:t>
            </a:r>
            <a:r>
              <a:rPr lang="de-DE" dirty="0">
                <a:latin typeface="Barlow Semi Condensed"/>
              </a:rPr>
              <a:t>Sicherstellung der Korrektheit der Spiellogik</a:t>
            </a:r>
          </a:p>
          <a:p>
            <a:pPr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endParaRPr lang="de-DE" b="1" dirty="0">
              <a:latin typeface="Barlow Semi Condensed"/>
            </a:endParaRPr>
          </a:p>
          <a:p>
            <a:pPr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dirty="0">
                <a:latin typeface="Barlow Semi Condensed"/>
              </a:rPr>
              <a:t>Herausforderungen bei der Testung von Grafiken:</a:t>
            </a:r>
          </a:p>
          <a:p>
            <a:pPr lvl="3"/>
            <a:r>
              <a:rPr lang="de-DE" sz="1400" dirty="0"/>
              <a:t>Grafische Tests sind </a:t>
            </a:r>
            <a:r>
              <a:rPr lang="de-DE" sz="1400" b="1" dirty="0"/>
              <a:t>komplex</a:t>
            </a:r>
            <a:r>
              <a:rPr lang="de-DE" sz="1400" dirty="0"/>
              <a:t> und </a:t>
            </a:r>
            <a:r>
              <a:rPr lang="de-DE" sz="1400" b="1" dirty="0"/>
              <a:t>erfordern viel aufwand</a:t>
            </a:r>
            <a:r>
              <a:rPr lang="de-DE" sz="1400" dirty="0"/>
              <a:t>.</a:t>
            </a:r>
          </a:p>
          <a:p>
            <a:pPr lvl="3"/>
            <a:r>
              <a:rPr lang="de-DE" sz="1400" b="1" strike="noStrike" spc="-1" dirty="0">
                <a:latin typeface="Barlow Semi Condensed"/>
              </a:rPr>
              <a:t>Abhängigkeiten: </a:t>
            </a:r>
          </a:p>
          <a:p>
            <a:pPr lvl="5">
              <a:spcBef>
                <a:spcPts val="751"/>
              </a:spcBef>
              <a:buClr>
                <a:srgbClr val="000000"/>
              </a:buClr>
            </a:pPr>
            <a:r>
              <a:rPr lang="de-DE" sz="1400" spc="-1" dirty="0">
                <a:latin typeface="Barlow Semi Condensed"/>
              </a:rPr>
              <a:t>Grafische Tests erfordern oft eine </a:t>
            </a:r>
            <a:r>
              <a:rPr lang="de-DE" sz="1400" b="1" spc="-1" dirty="0">
                <a:latin typeface="Barlow Semi Condensed"/>
              </a:rPr>
              <a:t>laufende Instanz von </a:t>
            </a:r>
            <a:r>
              <a:rPr lang="de-DE" sz="1400" b="1" spc="-1" dirty="0" err="1">
                <a:latin typeface="Barlow Semi Condensed"/>
              </a:rPr>
              <a:t>MonoGame</a:t>
            </a:r>
            <a:r>
              <a:rPr lang="de-DE" sz="1400" spc="-1" dirty="0">
                <a:latin typeface="Barlow Semi Condensed"/>
              </a:rPr>
              <a:t>. </a:t>
            </a:r>
          </a:p>
          <a:p>
            <a:pPr lvl="5">
              <a:spcBef>
                <a:spcPts val="751"/>
              </a:spcBef>
              <a:buClr>
                <a:srgbClr val="000000"/>
              </a:buClr>
            </a:pPr>
            <a:r>
              <a:rPr lang="de-DE" sz="1400" spc="-1" dirty="0">
                <a:latin typeface="Barlow Semi Condensed"/>
              </a:rPr>
              <a:t>Es ist auch eine große Abhängigkeit vom </a:t>
            </a:r>
            <a:r>
              <a:rPr lang="de-DE" sz="1400" b="1" spc="-1" dirty="0" err="1">
                <a:latin typeface="Barlow Semi Condensed"/>
              </a:rPr>
              <a:t>GraphicsDevice</a:t>
            </a:r>
            <a:r>
              <a:rPr lang="de-DE" sz="1400" spc="-1" dirty="0">
                <a:latin typeface="Barlow Semi Condensed"/>
              </a:rPr>
              <a:t> (für Graphische Elemente) und </a:t>
            </a:r>
            <a:r>
              <a:rPr lang="de-DE" sz="1400" b="1" spc="-1" dirty="0">
                <a:latin typeface="Barlow Semi Condensed"/>
              </a:rPr>
              <a:t>Content-Manager</a:t>
            </a:r>
            <a:r>
              <a:rPr lang="de-DE" sz="1400" spc="-1" dirty="0">
                <a:latin typeface="Barlow Semi Condensed"/>
              </a:rPr>
              <a:t> (für Texturen) somit da.</a:t>
            </a:r>
          </a:p>
          <a:p>
            <a:pPr lvl="3"/>
            <a:r>
              <a:rPr lang="de-DE" sz="1400" b="1" dirty="0">
                <a:solidFill>
                  <a:srgbClr val="000000"/>
                </a:solidFill>
              </a:rPr>
              <a:t>Fokus auf Unit-Tests </a:t>
            </a:r>
            <a:r>
              <a:rPr lang="de-DE" sz="1400" dirty="0">
                <a:solidFill>
                  <a:srgbClr val="000000"/>
                </a:solidFill>
              </a:rPr>
              <a:t>bietet </a:t>
            </a:r>
            <a:r>
              <a:rPr lang="de-DE" sz="1400" b="1" dirty="0">
                <a:solidFill>
                  <a:srgbClr val="000000"/>
                </a:solidFill>
              </a:rPr>
              <a:t>effizientere Nutzung der Ressourcen.</a:t>
            </a:r>
            <a:endParaRPr lang="de-DE" sz="1400" dirty="0">
              <a:solidFill>
                <a:srgbClr val="000000"/>
              </a:solidFill>
            </a:endParaRPr>
          </a:p>
          <a:p>
            <a:pPr lvl="3">
              <a:spcBef>
                <a:spcPts val="751"/>
              </a:spcBef>
              <a:buClr>
                <a:srgbClr val="000000"/>
              </a:buClr>
            </a:pPr>
            <a:endParaRPr lang="de-DE" sz="1250" spc="-1" dirty="0">
              <a:latin typeface="Barlow Semi Condensed"/>
            </a:endParaRPr>
          </a:p>
          <a:p>
            <a:pPr lvl="3">
              <a:spcBef>
                <a:spcPts val="751"/>
              </a:spcBef>
              <a:buClr>
                <a:srgbClr val="000000"/>
              </a:buClr>
            </a:pPr>
            <a:endParaRPr lang="de-DE" sz="1250" spc="-1" dirty="0">
              <a:latin typeface="Barlow Semi Condensed"/>
            </a:endParaRPr>
          </a:p>
          <a:p>
            <a:pPr marL="0" indent="0">
              <a:spcBef>
                <a:spcPts val="751"/>
              </a:spcBef>
              <a:buClr>
                <a:srgbClr val="000000"/>
              </a:buClr>
              <a:buNone/>
            </a:pPr>
            <a:r>
              <a:rPr lang="de-DE" sz="1600" b="1" spc="-1" dirty="0">
                <a:latin typeface="Barlow Semi Condensed"/>
                <a:sym typeface="Wingdings" panose="05000000000000000000" pitchFamily="2" charset="2"/>
              </a:rPr>
              <a:t> </a:t>
            </a:r>
            <a:r>
              <a:rPr lang="de-DE" sz="1600" b="1" spc="-1" dirty="0">
                <a:latin typeface="Barlow Semi Condensed"/>
              </a:rPr>
              <a:t>Fazit: </a:t>
            </a:r>
            <a:r>
              <a:rPr lang="de-DE" sz="1600" b="1" dirty="0"/>
              <a:t>Trennung von Logik und Grafik, um Testbarkeit zu verbessern.</a:t>
            </a:r>
            <a:endParaRPr lang="de-DE" sz="1600" b="1" spc="-1" dirty="0">
              <a:latin typeface="Barlow Semi Condensed"/>
            </a:endParaRPr>
          </a:p>
          <a:p>
            <a:pPr lvl="3">
              <a:spcBef>
                <a:spcPts val="751"/>
              </a:spcBef>
              <a:buClr>
                <a:srgbClr val="000000"/>
              </a:buClr>
            </a:pPr>
            <a:endParaRPr lang="de-DE" sz="1400" b="1" strike="noStrike" spc="-1" dirty="0">
              <a:latin typeface="Barlow Semi Condensed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z="1400" b="1" strike="noStrike" spc="-1" dirty="0">
              <a:latin typeface="Barlow Semi Condensed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10"/>
          </p:nvPr>
        </p:nvSpPr>
        <p:spPr>
          <a:xfrm>
            <a:off x="62856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11"/>
          </p:nvPr>
        </p:nvSpPr>
        <p:spPr>
          <a:xfrm>
            <a:off x="1528200" y="5297040"/>
            <a:ext cx="608652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r>
              <a:rPr lang="en-US" dirty="0"/>
              <a:t>Julian Geist, Jonathan </a:t>
            </a:r>
            <a:r>
              <a:rPr lang="en-US" dirty="0" err="1"/>
              <a:t>Wekesser</a:t>
            </a:r>
            <a:r>
              <a:rPr lang="en-US" dirty="0"/>
              <a:t>, Emircan Tutar, Bianca </a:t>
            </a:r>
            <a:r>
              <a:rPr lang="de-DE" dirty="0"/>
              <a:t>Mladenovic, </a:t>
            </a:r>
            <a:r>
              <a:rPr lang="en-US" dirty="0"/>
              <a:t>Julian </a:t>
            </a:r>
            <a:r>
              <a:rPr lang="en-US" dirty="0" err="1"/>
              <a:t>Hellstern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01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dirty="0"/>
              <a:t>Teststrategien – Beispiel </a:t>
            </a:r>
            <a:r>
              <a:rPr lang="de-DE" dirty="0" err="1"/>
              <a:t>BloodParticleTests</a:t>
            </a:r>
            <a:endParaRPr lang="de-DE" dirty="0"/>
          </a:p>
        </p:txBody>
      </p:sp>
      <p:sp>
        <p:nvSpPr>
          <p:cNvPr id="147" name="PlaceHolder 3"/>
          <p:cNvSpPr>
            <a:spLocks noGrp="1"/>
          </p:cNvSpPr>
          <p:nvPr>
            <p:ph type="dt" idx="10"/>
          </p:nvPr>
        </p:nvSpPr>
        <p:spPr>
          <a:xfrm>
            <a:off x="62856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11"/>
          </p:nvPr>
        </p:nvSpPr>
        <p:spPr>
          <a:xfrm>
            <a:off x="1528200" y="5297040"/>
            <a:ext cx="608652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r>
              <a:rPr lang="en-US" dirty="0"/>
              <a:t>Julian Geist, Jonathan </a:t>
            </a:r>
            <a:r>
              <a:rPr lang="en-US" dirty="0" err="1"/>
              <a:t>Wekesser</a:t>
            </a:r>
            <a:r>
              <a:rPr lang="en-US" dirty="0"/>
              <a:t>, Emircan Tutar, Bianca </a:t>
            </a:r>
            <a:r>
              <a:rPr lang="de-DE" dirty="0"/>
              <a:t>Mladenovic, </a:t>
            </a:r>
            <a:r>
              <a:rPr lang="en-US" dirty="0"/>
              <a:t>Julian </a:t>
            </a:r>
            <a:r>
              <a:rPr lang="en-US" dirty="0" err="1"/>
              <a:t>Hellstern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12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91DF2D0-C8D4-40B2-B371-6AFDD9839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" y="1111560"/>
            <a:ext cx="8821271" cy="349188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B45971B-8B09-4A91-A295-CCFE582A1C62}"/>
              </a:ext>
            </a:extLst>
          </p:cNvPr>
          <p:cNvSpPr/>
          <p:nvPr/>
        </p:nvSpPr>
        <p:spPr>
          <a:xfrm>
            <a:off x="161364" y="4785088"/>
            <a:ext cx="7567493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51"/>
              </a:spcBef>
              <a:buClr>
                <a:srgbClr val="000000"/>
              </a:buClr>
            </a:pPr>
            <a:r>
              <a:rPr lang="de-DE" dirty="0">
                <a:latin typeface="Barlow Semi Condensed"/>
                <a:sym typeface="Wingdings" panose="05000000000000000000" pitchFamily="2" charset="2"/>
              </a:rPr>
              <a:t> </a:t>
            </a:r>
            <a:r>
              <a:rPr lang="de-DE" dirty="0">
                <a:latin typeface="Barlow Semi Condensed"/>
              </a:rPr>
              <a:t>Getestet werden die </a:t>
            </a:r>
            <a:r>
              <a:rPr lang="de-DE" b="1" dirty="0">
                <a:latin typeface="Barlow Semi Condensed"/>
              </a:rPr>
              <a:t>Position</a:t>
            </a:r>
            <a:r>
              <a:rPr lang="de-DE" dirty="0">
                <a:latin typeface="Barlow Semi Condensed"/>
              </a:rPr>
              <a:t>, </a:t>
            </a:r>
            <a:r>
              <a:rPr lang="de-DE" b="1" dirty="0">
                <a:latin typeface="Barlow Semi Condensed"/>
              </a:rPr>
              <a:t>Geschwindigkeit</a:t>
            </a:r>
            <a:r>
              <a:rPr lang="de-DE" dirty="0">
                <a:latin typeface="Barlow Semi Condensed"/>
              </a:rPr>
              <a:t> und </a:t>
            </a:r>
            <a:r>
              <a:rPr lang="de-DE" b="1" dirty="0">
                <a:latin typeface="Barlow Semi Condensed"/>
              </a:rPr>
              <a:t>Skalierungen</a:t>
            </a:r>
            <a:r>
              <a:rPr lang="de-DE" dirty="0">
                <a:latin typeface="Barlow Semi Condensed"/>
              </a:rPr>
              <a:t> der Partikel nach einem Update</a:t>
            </a:r>
          </a:p>
        </p:txBody>
      </p:sp>
    </p:spTree>
    <p:extLst>
      <p:ext uri="{BB962C8B-B14F-4D97-AF65-F5344CB8AC3E}">
        <p14:creationId xmlns:p14="http://schemas.microsoft.com/office/powerpoint/2010/main" val="105294816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dirty="0"/>
              <a:t>Debuggen mit </a:t>
            </a:r>
            <a:r>
              <a:rPr lang="de-DE" dirty="0" err="1"/>
              <a:t>Debug</a:t>
            </a:r>
            <a:r>
              <a:rPr lang="de-DE" dirty="0"/>
              <a:t>-Prints</a:t>
            </a:r>
            <a:br>
              <a:rPr lang="de-DE" dirty="0"/>
            </a:br>
            <a:endParaRPr lang="de-DE" dirty="0"/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3880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z="1400" b="0" strike="noStrike" spc="-1" dirty="0">
              <a:latin typeface="Arial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pc="-1" dirty="0">
              <a:latin typeface="Arial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z="1400" b="0" strike="noStrike" spc="-1" dirty="0">
              <a:latin typeface="Arial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pc="-1" dirty="0">
              <a:latin typeface="Arial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z="1400" b="0" strike="noStrike" spc="-1" dirty="0">
              <a:latin typeface="Arial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pc="-1" dirty="0">
              <a:latin typeface="Arial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z="1400" b="0" strike="noStrike" spc="-1" dirty="0">
              <a:latin typeface="Arial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pc="-1" dirty="0">
              <a:latin typeface="Arial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z="1400" b="0" strike="noStrike" spc="-1" dirty="0">
              <a:latin typeface="Arial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pc="-1" dirty="0">
              <a:latin typeface="Arial"/>
            </a:endParaRPr>
          </a:p>
          <a:p>
            <a:pPr marL="0" indent="0">
              <a:spcBef>
                <a:spcPts val="751"/>
              </a:spcBef>
              <a:buClr>
                <a:srgbClr val="000000"/>
              </a:buClr>
              <a:buNone/>
            </a:pPr>
            <a:r>
              <a:rPr lang="de-DE" b="1" spc="-1" dirty="0">
                <a:latin typeface="Arial"/>
              </a:rPr>
              <a:t>Fazit: </a:t>
            </a:r>
            <a:r>
              <a:rPr lang="de-DE" spc="-1" dirty="0">
                <a:latin typeface="Arial"/>
              </a:rPr>
              <a:t>	</a:t>
            </a:r>
            <a:r>
              <a:rPr lang="de-DE" b="1" dirty="0"/>
              <a:t>Wichtiges Hilfsmittel </a:t>
            </a:r>
            <a:r>
              <a:rPr lang="de-DE" dirty="0"/>
              <a:t>für </a:t>
            </a:r>
            <a:r>
              <a:rPr lang="de-DE" b="1" dirty="0"/>
              <a:t>schnelles Feedback </a:t>
            </a:r>
            <a:r>
              <a:rPr lang="de-DE" dirty="0"/>
              <a:t>und </a:t>
            </a:r>
            <a:r>
              <a:rPr lang="de-DE" b="1" dirty="0"/>
              <a:t>iterative Entwicklung. </a:t>
            </a:r>
            <a:r>
              <a:rPr lang="de-DE" dirty="0" err="1"/>
              <a:t>Debug</a:t>
            </a:r>
            <a:r>
              <a:rPr lang="de-DE" dirty="0"/>
              <a:t>-Prints haben somit viel zur 	</a:t>
            </a:r>
            <a:r>
              <a:rPr lang="de-DE" b="1" dirty="0"/>
              <a:t>Qualitätssicherung</a:t>
            </a:r>
            <a:r>
              <a:rPr lang="de-DE" dirty="0"/>
              <a:t> im Projekt </a:t>
            </a:r>
            <a:r>
              <a:rPr lang="de-DE" b="1" dirty="0"/>
              <a:t>beigetragen</a:t>
            </a:r>
            <a:r>
              <a:rPr lang="de-DE" dirty="0"/>
              <a:t>.</a:t>
            </a:r>
            <a:endParaRPr lang="de-DE" b="1" spc="-1" dirty="0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10"/>
          </p:nvPr>
        </p:nvSpPr>
        <p:spPr>
          <a:xfrm>
            <a:off x="62856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11"/>
          </p:nvPr>
        </p:nvSpPr>
        <p:spPr>
          <a:xfrm>
            <a:off x="1528200" y="5297040"/>
            <a:ext cx="608652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r>
              <a:rPr lang="en-US" dirty="0"/>
              <a:t>Julian Geist, Jonathan </a:t>
            </a:r>
            <a:r>
              <a:rPr lang="en-US" dirty="0" err="1"/>
              <a:t>Wekesser</a:t>
            </a:r>
            <a:r>
              <a:rPr lang="en-US" dirty="0"/>
              <a:t>, Emircan Tutar, Bianca </a:t>
            </a:r>
            <a:r>
              <a:rPr lang="de-DE" dirty="0"/>
              <a:t>Mladenovic, </a:t>
            </a:r>
            <a:r>
              <a:rPr lang="en-US" dirty="0"/>
              <a:t>Julian </a:t>
            </a:r>
            <a:r>
              <a:rPr lang="en-US" dirty="0" err="1"/>
              <a:t>Hellstern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2324656-DE74-4BFD-A88C-4F5F37DB4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812692"/>
              </p:ext>
            </p:extLst>
          </p:nvPr>
        </p:nvGraphicFramePr>
        <p:xfrm>
          <a:off x="281161" y="1126440"/>
          <a:ext cx="8085532" cy="3335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1128">
                  <a:extLst>
                    <a:ext uri="{9D8B030D-6E8A-4147-A177-3AD203B41FA5}">
                      <a16:colId xmlns:a16="http://schemas.microsoft.com/office/drawing/2014/main" val="3491480394"/>
                    </a:ext>
                  </a:extLst>
                </a:gridCol>
                <a:gridCol w="6204404">
                  <a:extLst>
                    <a:ext uri="{9D8B030D-6E8A-4147-A177-3AD203B41FA5}">
                      <a16:colId xmlns:a16="http://schemas.microsoft.com/office/drawing/2014/main" val="1638277949"/>
                    </a:ext>
                  </a:extLst>
                </a:gridCol>
              </a:tblGrid>
              <a:tr h="1056748">
                <a:tc>
                  <a:txBody>
                    <a:bodyPr/>
                    <a:lstStyle/>
                    <a:p>
                      <a:r>
                        <a:rPr lang="de-DE" b="1" dirty="0"/>
                        <a:t>Einfachheit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de-DE" b="1" dirty="0">
                          <a:sym typeface="Wingdings" panose="05000000000000000000" pitchFamily="2" charset="2"/>
                        </a:rPr>
                        <a:t>Keine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zusätzlichen </a:t>
                      </a:r>
                      <a:r>
                        <a:rPr lang="de-DE" b="1" dirty="0">
                          <a:sym typeface="Wingdings" panose="05000000000000000000" pitchFamily="2" charset="2"/>
                        </a:rPr>
                        <a:t>Tools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und </a:t>
                      </a:r>
                      <a:r>
                        <a:rPr lang="de-DE" b="1" dirty="0">
                          <a:sym typeface="Wingdings" panose="05000000000000000000" pitchFamily="2" charset="2"/>
                        </a:rPr>
                        <a:t>Einrichtung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notwendig.</a:t>
                      </a:r>
                    </a:p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de-DE" b="1" dirty="0">
                          <a:sym typeface="Wingdings" panose="05000000000000000000" pitchFamily="2" charset="2"/>
                        </a:rPr>
                        <a:t>Einfach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zu </a:t>
                      </a:r>
                      <a:r>
                        <a:rPr lang="de-DE" b="1" dirty="0">
                          <a:sym typeface="Wingdings" panose="05000000000000000000" pitchFamily="2" charset="2"/>
                        </a:rPr>
                        <a:t>implementieren.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Hilfreich zur </a:t>
                      </a: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Überwachung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von </a:t>
                      </a: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Spielzuständen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Variablenwerten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und </a:t>
                      </a: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Logikflüssen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de-DE" dirty="0"/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33222025"/>
                  </a:ext>
                </a:extLst>
              </a:tr>
              <a:tr h="643137">
                <a:tc>
                  <a:txBody>
                    <a:bodyPr/>
                    <a:lstStyle/>
                    <a:p>
                      <a:r>
                        <a:rPr lang="de-DE" b="1" dirty="0"/>
                        <a:t>Einschränkung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Musste in der finalen Version des Spiels </a:t>
                      </a: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entfernt/deaktiviert 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werden, um </a:t>
                      </a: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zu </a:t>
                      </a: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optimieren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3300">
                            <a:tint val="66000"/>
                            <a:satMod val="160000"/>
                          </a:srgbClr>
                        </a:gs>
                        <a:gs pos="50000">
                          <a:srgbClr val="FF3300">
                            <a:tint val="44500"/>
                            <a:satMod val="160000"/>
                          </a:srgbClr>
                        </a:gs>
                        <a:gs pos="100000">
                          <a:srgbClr val="FF3300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48785171"/>
                  </a:ext>
                </a:extLst>
              </a:tr>
              <a:tr h="992026">
                <a:tc>
                  <a:txBody>
                    <a:bodyPr/>
                    <a:lstStyle/>
                    <a:p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Practices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Gezielte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und </a:t>
                      </a: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bedachte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Verwendung zur Vermeidung von </a:t>
                      </a: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Informationsüberflutung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Kombination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mit anderen Debugging-Techniken wie z.B. </a:t>
                      </a:r>
                      <a:r>
                        <a:rPr lang="de-DE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Breakpoints</a:t>
                      </a:r>
                      <a:r>
                        <a:rPr lang="de-DE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für effizientere Fehleranalyse.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60091336"/>
                  </a:ext>
                </a:extLst>
              </a:tr>
              <a:tr h="643137">
                <a:tc>
                  <a:txBody>
                    <a:bodyPr/>
                    <a:lstStyle/>
                    <a:p>
                      <a:r>
                        <a:rPr lang="de-DE" b="1" dirty="0"/>
                        <a:t>Bedeutung für unser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Erleichtert Kommunikation bei </a:t>
                      </a:r>
                      <a:r>
                        <a:rPr lang="de-DE" b="1" dirty="0">
                          <a:sym typeface="Wingdings" panose="05000000000000000000" pitchFamily="2" charset="2"/>
                        </a:rPr>
                        <a:t>gemeinsamer Fehlersuche.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Ermöglicht </a:t>
                      </a:r>
                      <a:r>
                        <a:rPr lang="de-DE" b="1" dirty="0">
                          <a:sym typeface="Wingdings" panose="05000000000000000000" pitchFamily="2" charset="2"/>
                        </a:rPr>
                        <a:t>Nachvollziehen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von </a:t>
                      </a:r>
                      <a:r>
                        <a:rPr lang="de-DE" b="1" dirty="0">
                          <a:sym typeface="Wingdings" panose="05000000000000000000" pitchFamily="2" charset="2"/>
                        </a:rPr>
                        <a:t>Problemen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(auch nach längerer Zeit).</a:t>
                      </a:r>
                      <a:endParaRPr lang="de-DE" dirty="0"/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1445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89850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dirty="0" err="1"/>
              <a:t>Branchingstrategie</a:t>
            </a:r>
            <a:endParaRPr lang="de-DE" dirty="0"/>
          </a:p>
        </p:txBody>
      </p:sp>
      <p:sp>
        <p:nvSpPr>
          <p:cNvPr id="147" name="PlaceHolder 3"/>
          <p:cNvSpPr>
            <a:spLocks noGrp="1"/>
          </p:cNvSpPr>
          <p:nvPr>
            <p:ph type="dt" idx="10"/>
          </p:nvPr>
        </p:nvSpPr>
        <p:spPr>
          <a:xfrm>
            <a:off x="62856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11"/>
          </p:nvPr>
        </p:nvSpPr>
        <p:spPr>
          <a:xfrm>
            <a:off x="1528200" y="5297040"/>
            <a:ext cx="608652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r>
              <a:rPr lang="en-US" dirty="0"/>
              <a:t>Julian Geist, Jonathan </a:t>
            </a:r>
            <a:r>
              <a:rPr lang="en-US" dirty="0" err="1"/>
              <a:t>Wekesser</a:t>
            </a:r>
            <a:r>
              <a:rPr lang="en-US" dirty="0"/>
              <a:t>, Emircan Tutar, Bianca </a:t>
            </a:r>
            <a:r>
              <a:rPr lang="de-DE" dirty="0"/>
              <a:t>Mladenovic, </a:t>
            </a:r>
            <a:r>
              <a:rPr lang="en-US" dirty="0"/>
              <a:t>Julian </a:t>
            </a:r>
            <a:r>
              <a:rPr lang="en-US" dirty="0" err="1"/>
              <a:t>Hellstern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D8A58E-620B-4345-B9D4-7AE319C7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37" y="1045029"/>
            <a:ext cx="8399125" cy="389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850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Projektverlauf &amp; RETROSPEKTIVE</a:t>
            </a:r>
            <a:endParaRPr lang="en-US" b="1" cap="none" noProof="1">
              <a:latin typeface="Rockwell" panose="02060603020205020403" pitchFamily="18" charset="0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68E900-2FAF-4C64-A5D6-725054E26C48}"/>
              </a:ext>
            </a:extLst>
          </p:cNvPr>
          <p:cNvSpPr txBox="1">
            <a:spLocks/>
          </p:cNvSpPr>
          <p:nvPr/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26.01.2024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324F84-3A3E-43EE-AFA9-5BB83036FF95}"/>
              </a:ext>
            </a:extLst>
          </p:cNvPr>
          <p:cNvSpPr txBox="1">
            <a:spLocks/>
          </p:cNvSpPr>
          <p:nvPr/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Julian Geist, Jonathan </a:t>
            </a:r>
            <a:r>
              <a:rPr lang="en-US" b="1" dirty="0" err="1"/>
              <a:t>Wekesser</a:t>
            </a:r>
            <a:r>
              <a:rPr lang="en-US" b="1" dirty="0"/>
              <a:t>, Emircan Tutar, Bianca </a:t>
            </a:r>
            <a:r>
              <a:rPr lang="de-DE" b="1" dirty="0"/>
              <a:t>M</a:t>
            </a:r>
            <a:r>
              <a:rPr lang="de-DE" dirty="0"/>
              <a:t>ladenovic, </a:t>
            </a:r>
            <a:r>
              <a:rPr lang="en-US" b="1" dirty="0"/>
              <a:t>Julian </a:t>
            </a:r>
            <a:r>
              <a:rPr lang="en-US" b="1" dirty="0" err="1"/>
              <a:t>Hellstern</a:t>
            </a:r>
            <a:r>
              <a:rPr lang="en-US" b="1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7524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28560" y="392040"/>
            <a:ext cx="7882200" cy="29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600" b="1" strike="noStrike" spc="-1" dirty="0">
                <a:solidFill>
                  <a:srgbClr val="6638B6"/>
                </a:solidFill>
                <a:latin typeface="Barlow Semi Condensed"/>
              </a:rPr>
              <a:t>Projektverlauf &amp; Retrospektive</a:t>
            </a:r>
            <a:br>
              <a:rPr sz="2400" dirty="0"/>
            </a:br>
            <a:r>
              <a:rPr lang="de-DE" sz="3200" b="1" strike="noStrike" spc="-1" dirty="0">
                <a:solidFill>
                  <a:srgbClr val="6638B6"/>
                </a:solidFill>
                <a:latin typeface="Barlow Semi Condensed"/>
              </a:rPr>
              <a:t>- Idee -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98" name="Grafik 97"/>
          <p:cNvPicPr/>
          <p:nvPr/>
        </p:nvPicPr>
        <p:blipFill>
          <a:blip r:embed="rId2"/>
          <a:stretch/>
        </p:blipFill>
        <p:spPr>
          <a:xfrm>
            <a:off x="1186920" y="1191240"/>
            <a:ext cx="6818040" cy="383364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2"/>
          <p:cNvSpPr>
            <a:spLocks noGrp="1"/>
          </p:cNvSpPr>
          <p:nvPr>
            <p:ph type="dt" idx="10"/>
          </p:nvPr>
        </p:nvSpPr>
        <p:spPr>
          <a:xfrm>
            <a:off x="62856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ftr" idx="11"/>
          </p:nvPr>
        </p:nvSpPr>
        <p:spPr>
          <a:xfrm>
            <a:off x="1528200" y="5297040"/>
            <a:ext cx="608292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6BA864B-4B86-49C4-A2D6-207C9D4CC1CA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02" name="Grafik 1"/>
          <p:cNvPicPr/>
          <p:nvPr/>
        </p:nvPicPr>
        <p:blipFill>
          <a:blip r:embed="rId3"/>
          <a:stretch/>
        </p:blipFill>
        <p:spPr>
          <a:xfrm>
            <a:off x="8366760" y="0"/>
            <a:ext cx="773640" cy="613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28560" y="392040"/>
            <a:ext cx="7882200" cy="29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600" b="1" strike="noStrike" spc="-1" dirty="0">
                <a:solidFill>
                  <a:srgbClr val="6638B6"/>
                </a:solidFill>
                <a:latin typeface="Barlow Semi Condensed"/>
              </a:rPr>
              <a:t>Projektverlauf &amp; Retrospektive</a:t>
            </a:r>
            <a:br>
              <a:rPr sz="2400" dirty="0"/>
            </a:br>
            <a:r>
              <a:rPr lang="de-DE" sz="3200" b="1" strike="noStrike" spc="-1" dirty="0">
                <a:solidFill>
                  <a:srgbClr val="6638B6"/>
                </a:solidFill>
                <a:latin typeface="Barlow Semi Condensed"/>
              </a:rPr>
              <a:t>- Sprint 0 -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028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1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Wiki-Aufbau:</a:t>
            </a:r>
            <a:endParaRPr lang="en-US" sz="1400" b="0" strike="noStrike" spc="-1" dirty="0">
              <a:latin typeface="Arial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Projektvision (Spielidee, Alleinstellungsmerkmal, Geplante Funktionalität)</a:t>
            </a:r>
            <a:endParaRPr lang="en-US" sz="1400" b="0" strike="noStrike" spc="-1" dirty="0">
              <a:latin typeface="Arial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Definition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Barlow Semi Condensed"/>
              </a:rPr>
              <a:t>of</a:t>
            </a: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Barlow Semi Condensed"/>
              </a:rPr>
              <a:t>Done</a:t>
            </a:r>
            <a:endParaRPr lang="en-US" sz="1400" b="0" strike="noStrike" spc="-1" dirty="0">
              <a:latin typeface="Arial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 err="1">
                <a:solidFill>
                  <a:srgbClr val="000000"/>
                </a:solidFill>
                <a:latin typeface="Barlow Semi Condensed"/>
              </a:rPr>
              <a:t>Branchrichtlinien</a:t>
            </a:r>
            <a:endParaRPr lang="en-US" sz="1400" b="0" strike="noStrike" spc="-1" dirty="0">
              <a:latin typeface="Arial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 err="1">
                <a:solidFill>
                  <a:srgbClr val="000000"/>
                </a:solidFill>
                <a:latin typeface="Barlow Semi Condensed"/>
              </a:rPr>
              <a:t>Scrum</a:t>
            </a: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-Rollen</a:t>
            </a:r>
            <a:endParaRPr lang="en-US" sz="1400" b="0" strike="noStrike" spc="-1" dirty="0">
              <a:latin typeface="Arial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Mockup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dt" idx="13"/>
          </p:nvPr>
        </p:nvSpPr>
        <p:spPr>
          <a:xfrm>
            <a:off x="62856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ftr" idx="14"/>
          </p:nvPr>
        </p:nvSpPr>
        <p:spPr>
          <a:xfrm>
            <a:off x="1528200" y="5297040"/>
            <a:ext cx="608292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sldNum" idx="15"/>
          </p:nvPr>
        </p:nvSpPr>
        <p:spPr>
          <a:xfrm>
            <a:off x="785880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5386BC9-1A7B-4AA3-B203-E61BC2743120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08" name="Grafik 3"/>
          <p:cNvPicPr/>
          <p:nvPr/>
        </p:nvPicPr>
        <p:blipFill>
          <a:blip r:embed="rId2"/>
          <a:stretch/>
        </p:blipFill>
        <p:spPr>
          <a:xfrm>
            <a:off x="8366760" y="0"/>
            <a:ext cx="773640" cy="613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28560" y="392040"/>
            <a:ext cx="7882200" cy="29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600" b="1" strike="noStrike" spc="-1" dirty="0">
                <a:solidFill>
                  <a:srgbClr val="6638B6"/>
                </a:solidFill>
                <a:latin typeface="Barlow Semi Condensed"/>
              </a:rPr>
              <a:t>Projektverlauf &amp; Retrospektive</a:t>
            </a:r>
            <a:br>
              <a:rPr sz="2400" dirty="0"/>
            </a:br>
            <a:r>
              <a:rPr lang="de-DE" sz="3200" b="1" strike="noStrike" spc="-1" dirty="0">
                <a:solidFill>
                  <a:srgbClr val="6638B6"/>
                </a:solidFill>
                <a:latin typeface="Barlow Semi Condensed"/>
              </a:rPr>
              <a:t>- Sprint 1 -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028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1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Tutorial zu C# und Monogame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Use-Case-Diagramm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README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Erste Assets (Huhn lebendig, Huhn tot, Fadenkreuz)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Grundgerüst (Hintergründe, Buttons, Startmenü)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CI-Build mit Codeanalyse, Unit Tests und Code Coverage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dt" idx="16"/>
          </p:nvPr>
        </p:nvSpPr>
        <p:spPr>
          <a:xfrm>
            <a:off x="62856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ftr" idx="17"/>
          </p:nvPr>
        </p:nvSpPr>
        <p:spPr>
          <a:xfrm>
            <a:off x="1528200" y="5297040"/>
            <a:ext cx="608292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sldNum" idx="18"/>
          </p:nvPr>
        </p:nvSpPr>
        <p:spPr>
          <a:xfrm>
            <a:off x="785880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10FBA3A-D63A-438B-A2DA-743A76B6B1B8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14" name="Grafik 4"/>
          <p:cNvPicPr/>
          <p:nvPr/>
        </p:nvPicPr>
        <p:blipFill>
          <a:blip r:embed="rId2"/>
          <a:stretch/>
        </p:blipFill>
        <p:spPr>
          <a:xfrm>
            <a:off x="8366760" y="0"/>
            <a:ext cx="773640" cy="613800"/>
          </a:xfrm>
          <a:prstGeom prst="rect">
            <a:avLst/>
          </a:prstGeom>
          <a:ln w="0">
            <a:noFill/>
          </a:ln>
        </p:spPr>
      </p:pic>
      <p:pic>
        <p:nvPicPr>
          <p:cNvPr id="115" name="Grafik 114"/>
          <p:cNvPicPr/>
          <p:nvPr/>
        </p:nvPicPr>
        <p:blipFill>
          <a:blip r:embed="rId3"/>
          <a:stretch/>
        </p:blipFill>
        <p:spPr>
          <a:xfrm>
            <a:off x="6043680" y="1067040"/>
            <a:ext cx="2868840" cy="1911600"/>
          </a:xfrm>
          <a:prstGeom prst="rect">
            <a:avLst/>
          </a:prstGeom>
          <a:ln w="0">
            <a:noFill/>
          </a:ln>
        </p:spPr>
      </p:pic>
      <p:pic>
        <p:nvPicPr>
          <p:cNvPr id="116" name="Grafik 115"/>
          <p:cNvPicPr/>
          <p:nvPr/>
        </p:nvPicPr>
        <p:blipFill>
          <a:blip r:embed="rId4"/>
          <a:stretch/>
        </p:blipFill>
        <p:spPr>
          <a:xfrm>
            <a:off x="6043680" y="3200400"/>
            <a:ext cx="2868840" cy="1911600"/>
          </a:xfrm>
          <a:prstGeom prst="rect">
            <a:avLst/>
          </a:prstGeom>
          <a:ln w="0">
            <a:noFill/>
          </a:ln>
        </p:spPr>
      </p:pic>
      <p:pic>
        <p:nvPicPr>
          <p:cNvPr id="117" name="Grafik 116"/>
          <p:cNvPicPr/>
          <p:nvPr/>
        </p:nvPicPr>
        <p:blipFill>
          <a:blip r:embed="rId5"/>
          <a:stretch/>
        </p:blipFill>
        <p:spPr>
          <a:xfrm>
            <a:off x="592560" y="4250160"/>
            <a:ext cx="776160" cy="776160"/>
          </a:xfrm>
          <a:prstGeom prst="rect">
            <a:avLst/>
          </a:prstGeom>
          <a:ln w="0">
            <a:noFill/>
          </a:ln>
        </p:spPr>
      </p:pic>
      <p:pic>
        <p:nvPicPr>
          <p:cNvPr id="118" name="Grafik 117"/>
          <p:cNvPicPr/>
          <p:nvPr/>
        </p:nvPicPr>
        <p:blipFill>
          <a:blip r:embed="rId6"/>
          <a:stretch/>
        </p:blipFill>
        <p:spPr>
          <a:xfrm>
            <a:off x="2514600" y="4266720"/>
            <a:ext cx="2282760" cy="75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28560" y="392040"/>
            <a:ext cx="7882200" cy="29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600" b="1" strike="noStrike" spc="-1" dirty="0">
                <a:solidFill>
                  <a:srgbClr val="6638B6"/>
                </a:solidFill>
                <a:latin typeface="Barlow Semi Condensed"/>
              </a:rPr>
              <a:t>Projektverlauf &amp; Retrospektive</a:t>
            </a:r>
            <a:br>
              <a:rPr sz="2400" dirty="0"/>
            </a:br>
            <a:r>
              <a:rPr lang="de-DE" sz="3200" b="1" strike="noStrike" spc="-1" dirty="0">
                <a:solidFill>
                  <a:srgbClr val="6638B6"/>
                </a:solidFill>
                <a:latin typeface="Barlow Semi Condensed"/>
              </a:rPr>
              <a:t>- Sprint 2 -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028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1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Drawable Interface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Spiel startbar &amp; bewegliches Fadenkreuz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Hühner-Animation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Fliegende Hühner (versch. Größen, Geschwindigkeiten)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Enemy Klasse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 idx="19"/>
          </p:nvPr>
        </p:nvSpPr>
        <p:spPr>
          <a:xfrm>
            <a:off x="62856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 idx="20"/>
          </p:nvPr>
        </p:nvSpPr>
        <p:spPr>
          <a:xfrm>
            <a:off x="1528200" y="5297040"/>
            <a:ext cx="608292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 idx="21"/>
          </p:nvPr>
        </p:nvSpPr>
        <p:spPr>
          <a:xfrm>
            <a:off x="785880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F26B70A-87D8-4DF1-B4E7-D579BC2036B5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24" name="Grafik 5"/>
          <p:cNvPicPr/>
          <p:nvPr/>
        </p:nvPicPr>
        <p:blipFill>
          <a:blip r:embed="rId2"/>
          <a:stretch/>
        </p:blipFill>
        <p:spPr>
          <a:xfrm>
            <a:off x="8366760" y="0"/>
            <a:ext cx="773640" cy="613800"/>
          </a:xfrm>
          <a:prstGeom prst="rect">
            <a:avLst/>
          </a:prstGeom>
          <a:ln w="0">
            <a:noFill/>
          </a:ln>
        </p:spPr>
      </p:pic>
      <p:pic>
        <p:nvPicPr>
          <p:cNvPr id="125" name="Grafik 124"/>
          <p:cNvPicPr/>
          <p:nvPr/>
        </p:nvPicPr>
        <p:blipFill>
          <a:blip r:embed="rId3"/>
          <a:stretch/>
        </p:blipFill>
        <p:spPr>
          <a:xfrm>
            <a:off x="5715360" y="2286360"/>
            <a:ext cx="2739960" cy="2739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Gliederung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5783760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0900" indent="-3429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</a:pPr>
            <a:r>
              <a:rPr lang="de-DE" sz="2000" b="1" spc="4" dirty="0">
                <a:solidFill>
                  <a:srgbClr val="000000"/>
                </a:solidFill>
                <a:latin typeface="Barlow Semi Condensed"/>
              </a:rPr>
              <a:t>Vorstellung Spiel</a:t>
            </a:r>
          </a:p>
          <a:p>
            <a:pPr marL="450900" indent="-3429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AutoNum type="arabicPeriod"/>
            </a:pPr>
            <a:r>
              <a:rPr lang="de-DE" sz="2000" b="1" spc="4" dirty="0">
                <a:solidFill>
                  <a:srgbClr val="000000"/>
                </a:solidFill>
                <a:latin typeface="Barlow Semi Condensed"/>
              </a:rPr>
              <a:t>Softwarearchitektur</a:t>
            </a:r>
            <a:endParaRPr lang="de-DE" sz="2000" b="1" strike="noStrike" spc="4" dirty="0">
              <a:solidFill>
                <a:srgbClr val="000000"/>
              </a:solidFill>
              <a:latin typeface="Barlow Semi Condensed"/>
            </a:endParaRPr>
          </a:p>
          <a:p>
            <a:pPr marL="450900" indent="-3429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AutoNum type="arabicPeriod"/>
            </a:pPr>
            <a:r>
              <a:rPr lang="de-DE" sz="2000" b="1" spc="4" dirty="0">
                <a:solidFill>
                  <a:srgbClr val="000000"/>
                </a:solidFill>
                <a:latin typeface="Barlow Semi Condensed"/>
              </a:rPr>
              <a:t>Qualitätssicherungsmaßnahmen</a:t>
            </a:r>
          </a:p>
          <a:p>
            <a:pPr marL="450900" indent="-3429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AutoNum type="arabicPeriod"/>
            </a:pPr>
            <a:r>
              <a:rPr lang="de-DE" sz="2000" b="1" spc="4" dirty="0">
                <a:solidFill>
                  <a:srgbClr val="000000"/>
                </a:solidFill>
                <a:latin typeface="Barlow Semi Condensed"/>
              </a:rPr>
              <a:t>Projektverlauf &amp; Retrospektive</a:t>
            </a:r>
          </a:p>
          <a:p>
            <a:pPr marL="450900" indent="-3429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AutoNum type="arabicPeriod"/>
            </a:pPr>
            <a:r>
              <a:rPr lang="de-DE" sz="2000" b="1" spc="4" dirty="0">
                <a:solidFill>
                  <a:srgbClr val="000000"/>
                </a:solidFill>
                <a:latin typeface="Barlow Semi Condensed"/>
              </a:rPr>
              <a:t>Zukunftsausblick</a:t>
            </a:r>
            <a:endParaRPr lang="en-US" sz="2000" b="1" strike="noStrike" spc="-1" dirty="0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dt" idx="7"/>
          </p:nvPr>
        </p:nvSpPr>
        <p:spPr>
          <a:xfrm>
            <a:off x="62856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ftr" idx="8"/>
          </p:nvPr>
        </p:nvSpPr>
        <p:spPr>
          <a:xfrm>
            <a:off x="1528200" y="5297040"/>
            <a:ext cx="608652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r>
              <a:rPr lang="en-US" dirty="0"/>
              <a:t>Julian Geist, Jonathan </a:t>
            </a:r>
            <a:r>
              <a:rPr lang="en-US" dirty="0" err="1"/>
              <a:t>Wekesser</a:t>
            </a:r>
            <a:r>
              <a:rPr lang="en-US" dirty="0"/>
              <a:t>, Emircan Tutar, Bianca </a:t>
            </a:r>
            <a:r>
              <a:rPr lang="de-DE" dirty="0"/>
              <a:t>Mladenovic, </a:t>
            </a:r>
            <a:r>
              <a:rPr lang="en-US" dirty="0"/>
              <a:t>Julian </a:t>
            </a:r>
            <a:r>
              <a:rPr lang="en-US" dirty="0" err="1"/>
              <a:t>Hellstern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144" name="PlaceHolder 5"/>
          <p:cNvSpPr>
            <a:spLocks noGrp="1"/>
          </p:cNvSpPr>
          <p:nvPr>
            <p:ph type="sldNum" idx="9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C5E43E-C296-491C-B174-8DDF3D0310B1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28EE8F8-7FA3-4EED-B87C-832C09F7C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28560" y="392040"/>
            <a:ext cx="7882200" cy="29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600" b="1" strike="noStrike" spc="-1" dirty="0">
                <a:solidFill>
                  <a:srgbClr val="6638B6"/>
                </a:solidFill>
                <a:latin typeface="Barlow Semi Condensed"/>
              </a:rPr>
              <a:t>Projektverlauf &amp; Retrospektive</a:t>
            </a:r>
            <a:br>
              <a:rPr sz="2400" dirty="0"/>
            </a:br>
            <a:r>
              <a:rPr lang="de-DE" sz="3200" b="1" strike="noStrike" spc="-1" dirty="0">
                <a:solidFill>
                  <a:srgbClr val="6638B6"/>
                </a:solidFill>
                <a:latin typeface="Barlow Semi Condensed"/>
              </a:rPr>
              <a:t>- Sprint 3 -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028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1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Enemy Manager (Generate random chicken in random place at random speed)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Menu-Klasse &amp; Weitere Buttons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Animations-Methode (Flügel-Animation, Herunter-Fall-Animation)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Sound Manager (Hintergrundmusik, Schüsse, Tod)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22"/>
          </p:nvPr>
        </p:nvSpPr>
        <p:spPr>
          <a:xfrm>
            <a:off x="62856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ftr" idx="23"/>
          </p:nvPr>
        </p:nvSpPr>
        <p:spPr>
          <a:xfrm>
            <a:off x="1528200" y="5297040"/>
            <a:ext cx="608292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sldNum" idx="24"/>
          </p:nvPr>
        </p:nvSpPr>
        <p:spPr>
          <a:xfrm>
            <a:off x="785880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A26083E-AAA8-4316-8837-4D599075A2D8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31" name="Grafik 6"/>
          <p:cNvPicPr/>
          <p:nvPr/>
        </p:nvPicPr>
        <p:blipFill>
          <a:blip r:embed="rId2"/>
          <a:stretch/>
        </p:blipFill>
        <p:spPr>
          <a:xfrm>
            <a:off x="8366760" y="0"/>
            <a:ext cx="773640" cy="613800"/>
          </a:xfrm>
          <a:prstGeom prst="rect">
            <a:avLst/>
          </a:prstGeom>
          <a:ln w="0">
            <a:noFill/>
          </a:ln>
        </p:spPr>
      </p:pic>
      <p:pic>
        <p:nvPicPr>
          <p:cNvPr id="132" name="Grafik 131"/>
          <p:cNvPicPr/>
          <p:nvPr/>
        </p:nvPicPr>
        <p:blipFill>
          <a:blip r:embed="rId3"/>
          <a:stretch/>
        </p:blipFill>
        <p:spPr>
          <a:xfrm>
            <a:off x="5943600" y="2286000"/>
            <a:ext cx="2740320" cy="2740320"/>
          </a:xfrm>
          <a:prstGeom prst="rect">
            <a:avLst/>
          </a:prstGeom>
          <a:ln w="0">
            <a:noFill/>
          </a:ln>
        </p:spPr>
      </p:pic>
      <p:pic>
        <p:nvPicPr>
          <p:cNvPr id="133" name="Grafik 132"/>
          <p:cNvPicPr/>
          <p:nvPr/>
        </p:nvPicPr>
        <p:blipFill>
          <a:blip r:embed="rId4"/>
          <a:stretch/>
        </p:blipFill>
        <p:spPr>
          <a:xfrm>
            <a:off x="685800" y="3427920"/>
            <a:ext cx="1597320" cy="1597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28560" y="392040"/>
            <a:ext cx="7882200" cy="29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600" b="1" strike="noStrike" spc="-1" dirty="0">
                <a:solidFill>
                  <a:srgbClr val="6638B6"/>
                </a:solidFill>
                <a:latin typeface="Barlow Semi Condensed"/>
              </a:rPr>
              <a:t>Projektverlauf &amp; Retrospektive</a:t>
            </a:r>
            <a:br>
              <a:rPr sz="2400" dirty="0"/>
            </a:br>
            <a:r>
              <a:rPr lang="de-DE" sz="3200" b="1" strike="noStrike" spc="-1" dirty="0">
                <a:solidFill>
                  <a:srgbClr val="6638B6"/>
                </a:solidFill>
                <a:latin typeface="Barlow Semi Condensed"/>
              </a:rPr>
              <a:t>- Sprint 4 -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028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1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Eventhandler</a:t>
            </a:r>
            <a:endParaRPr lang="en-US" sz="1400" b="0" strike="noStrike" spc="-1" dirty="0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Erste Testklassen</a:t>
            </a:r>
            <a:endParaRPr lang="en-US" sz="1400" b="0" strike="noStrike" spc="-1" dirty="0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Festlegung der Hintergründe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dt" idx="25"/>
          </p:nvPr>
        </p:nvSpPr>
        <p:spPr>
          <a:xfrm>
            <a:off x="62856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ftr" idx="26"/>
          </p:nvPr>
        </p:nvSpPr>
        <p:spPr>
          <a:xfrm>
            <a:off x="1528200" y="5297040"/>
            <a:ext cx="608292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sldNum" idx="27"/>
          </p:nvPr>
        </p:nvSpPr>
        <p:spPr>
          <a:xfrm>
            <a:off x="785880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5E373C4-F4F0-4EE0-B1BD-6FC6F4679CCB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39" name="Grafik 7"/>
          <p:cNvPicPr/>
          <p:nvPr/>
        </p:nvPicPr>
        <p:blipFill>
          <a:blip r:embed="rId2"/>
          <a:stretch/>
        </p:blipFill>
        <p:spPr>
          <a:xfrm>
            <a:off x="8366760" y="0"/>
            <a:ext cx="773640" cy="613800"/>
          </a:xfrm>
          <a:prstGeom prst="rect">
            <a:avLst/>
          </a:prstGeom>
          <a:ln w="0">
            <a:noFill/>
          </a:ln>
        </p:spPr>
      </p:pic>
      <p:pic>
        <p:nvPicPr>
          <p:cNvPr id="140" name="Grafik 139"/>
          <p:cNvPicPr/>
          <p:nvPr/>
        </p:nvPicPr>
        <p:blipFill>
          <a:blip r:embed="rId3"/>
          <a:stretch/>
        </p:blipFill>
        <p:spPr>
          <a:xfrm>
            <a:off x="5698440" y="1143360"/>
            <a:ext cx="3214440" cy="1835640"/>
          </a:xfrm>
          <a:prstGeom prst="rect">
            <a:avLst/>
          </a:prstGeom>
          <a:ln w="0">
            <a:noFill/>
          </a:ln>
        </p:spPr>
      </p:pic>
      <p:pic>
        <p:nvPicPr>
          <p:cNvPr id="141" name="Grafik 140"/>
          <p:cNvPicPr/>
          <p:nvPr/>
        </p:nvPicPr>
        <p:blipFill>
          <a:blip r:embed="rId4"/>
          <a:stretch/>
        </p:blipFill>
        <p:spPr>
          <a:xfrm>
            <a:off x="5698440" y="3191040"/>
            <a:ext cx="3214440" cy="1835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28560" y="392040"/>
            <a:ext cx="7882200" cy="29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600" b="1" strike="noStrike" spc="-1" dirty="0">
                <a:solidFill>
                  <a:srgbClr val="6638B6"/>
                </a:solidFill>
                <a:latin typeface="Barlow Semi Condensed"/>
              </a:rPr>
              <a:t>Projektverlauf &amp; Retrospektive</a:t>
            </a:r>
            <a:br>
              <a:rPr sz="2400" dirty="0"/>
            </a:br>
            <a:r>
              <a:rPr lang="de-DE" sz="3200" b="1" strike="noStrike" spc="-1" dirty="0">
                <a:solidFill>
                  <a:srgbClr val="6638B6"/>
                </a:solidFill>
                <a:latin typeface="Barlow Semi Condensed"/>
              </a:rPr>
              <a:t>- Sprint 5 -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028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1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(Blut)Partikelsystem</a:t>
            </a:r>
            <a:endParaRPr lang="en-US" sz="1400" b="0" strike="noStrike" spc="-1" dirty="0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Waffensystem (Pistole/Maschinengewehr, Bilder, Sounds)</a:t>
            </a:r>
            <a:endParaRPr lang="en-US" sz="1400" b="0" strike="noStrike" spc="-1" dirty="0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Neue Unit Tests</a:t>
            </a:r>
            <a:endParaRPr lang="en-US" sz="1400" b="0" strike="noStrike" spc="-1" dirty="0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 dirty="0" err="1">
                <a:solidFill>
                  <a:srgbClr val="000000"/>
                </a:solidFill>
                <a:latin typeface="Barlow Semi Condensed"/>
              </a:rPr>
              <a:t>Timer</a:t>
            </a: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 System (Anzeige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Barlow Semi Condensed"/>
              </a:rPr>
              <a:t>Timer</a:t>
            </a: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, bei Ablauf Game Over)</a:t>
            </a:r>
            <a:endParaRPr lang="en-US" sz="1400" b="0" strike="noStrike" spc="-1" dirty="0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Score System</a:t>
            </a:r>
            <a:endParaRPr lang="en-US" sz="1400" b="0" strike="noStrike" spc="-1" dirty="0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Ultimate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Barlow Semi Condensed"/>
              </a:rPr>
              <a:t>Attack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dt" idx="28"/>
          </p:nvPr>
        </p:nvSpPr>
        <p:spPr>
          <a:xfrm>
            <a:off x="62856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ftr" idx="29"/>
          </p:nvPr>
        </p:nvSpPr>
        <p:spPr>
          <a:xfrm>
            <a:off x="1528200" y="5297040"/>
            <a:ext cx="608292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sldNum" idx="30"/>
          </p:nvPr>
        </p:nvSpPr>
        <p:spPr>
          <a:xfrm>
            <a:off x="785880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BC8F41C-36F5-42DC-A76D-0A838FEF334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22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47" name="Grafik 8"/>
          <p:cNvPicPr/>
          <p:nvPr/>
        </p:nvPicPr>
        <p:blipFill>
          <a:blip r:embed="rId2"/>
          <a:stretch/>
        </p:blipFill>
        <p:spPr>
          <a:xfrm>
            <a:off x="8366760" y="0"/>
            <a:ext cx="773640" cy="613800"/>
          </a:xfrm>
          <a:prstGeom prst="rect">
            <a:avLst/>
          </a:prstGeom>
          <a:ln w="0">
            <a:noFill/>
          </a:ln>
        </p:spPr>
      </p:pic>
      <p:pic>
        <p:nvPicPr>
          <p:cNvPr id="148" name="Grafik 147"/>
          <p:cNvPicPr/>
          <p:nvPr/>
        </p:nvPicPr>
        <p:blipFill>
          <a:blip r:embed="rId3"/>
          <a:stretch/>
        </p:blipFill>
        <p:spPr>
          <a:xfrm>
            <a:off x="6629400" y="1371600"/>
            <a:ext cx="1873440" cy="343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28560" y="392040"/>
            <a:ext cx="7882200" cy="29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600" b="1" strike="noStrike" spc="-1" dirty="0">
                <a:solidFill>
                  <a:srgbClr val="6638B6"/>
                </a:solidFill>
                <a:latin typeface="Barlow Semi Condensed"/>
              </a:rPr>
              <a:t>Projektverlauf &amp; Retrospektive</a:t>
            </a:r>
            <a:br>
              <a:rPr sz="2400" dirty="0"/>
            </a:br>
            <a:r>
              <a:rPr lang="de-DE" sz="3200" b="1" strike="noStrike" spc="-1" dirty="0">
                <a:solidFill>
                  <a:srgbClr val="6638B6"/>
                </a:solidFill>
                <a:latin typeface="Barlow Semi Condensed"/>
              </a:rPr>
              <a:t>- Sprint 6 -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028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1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Fertigstellung Score System (Anzeige Punktzahl, Highscore)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GameOver-Screen mit Punktzahl &amp; Highscore-Liste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Fertigstellung Ultimate Attack (Ultimate Bar, Sound, Animation, Funktion)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Settings-Screen zum Ein- &amp; Ausschalten von Musik &amp; SFX</a:t>
            </a:r>
            <a:endParaRPr lang="en-US" sz="1400" b="0" strike="noStrike" spc="-1"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Barlow Semi Condensed"/>
              </a:rPr>
              <a:t>Info-Screen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dt" idx="31"/>
          </p:nvPr>
        </p:nvSpPr>
        <p:spPr>
          <a:xfrm>
            <a:off x="62856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ftr" idx="32"/>
          </p:nvPr>
        </p:nvSpPr>
        <p:spPr>
          <a:xfrm>
            <a:off x="1528200" y="5297040"/>
            <a:ext cx="608292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sldNum" idx="33"/>
          </p:nvPr>
        </p:nvSpPr>
        <p:spPr>
          <a:xfrm>
            <a:off x="785880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29F06B8-6232-4C2D-B32B-50539394FE67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23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54" name="Grafik 9"/>
          <p:cNvPicPr/>
          <p:nvPr/>
        </p:nvPicPr>
        <p:blipFill>
          <a:blip r:embed="rId2"/>
          <a:stretch/>
        </p:blipFill>
        <p:spPr>
          <a:xfrm>
            <a:off x="8366760" y="0"/>
            <a:ext cx="773640" cy="613800"/>
          </a:xfrm>
          <a:prstGeom prst="rect">
            <a:avLst/>
          </a:prstGeom>
          <a:ln w="0">
            <a:noFill/>
          </a:ln>
        </p:spPr>
      </p:pic>
      <p:pic>
        <p:nvPicPr>
          <p:cNvPr id="155" name="Grafik 154"/>
          <p:cNvPicPr/>
          <p:nvPr/>
        </p:nvPicPr>
        <p:blipFill>
          <a:blip r:embed="rId3"/>
          <a:stretch/>
        </p:blipFill>
        <p:spPr>
          <a:xfrm>
            <a:off x="7037280" y="1600200"/>
            <a:ext cx="1874160" cy="1046520"/>
          </a:xfrm>
          <a:prstGeom prst="rect">
            <a:avLst/>
          </a:prstGeom>
          <a:ln w="0">
            <a:noFill/>
          </a:ln>
        </p:spPr>
      </p:pic>
      <p:pic>
        <p:nvPicPr>
          <p:cNvPr id="156" name="Grafik 155"/>
          <p:cNvPicPr/>
          <p:nvPr/>
        </p:nvPicPr>
        <p:blipFill>
          <a:blip r:embed="rId4"/>
          <a:stretch/>
        </p:blipFill>
        <p:spPr>
          <a:xfrm>
            <a:off x="5663880" y="3200400"/>
            <a:ext cx="3248640" cy="1825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28560" y="392040"/>
            <a:ext cx="7882200" cy="29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600" b="1" strike="noStrike" spc="-1" dirty="0">
                <a:solidFill>
                  <a:srgbClr val="6638B6"/>
                </a:solidFill>
                <a:latin typeface="Barlow Semi Condensed"/>
              </a:rPr>
              <a:t>Projektverlauf &amp; Retrospektive</a:t>
            </a:r>
            <a:br>
              <a:rPr sz="2400" dirty="0"/>
            </a:br>
            <a:r>
              <a:rPr lang="de-DE" sz="3200" b="1" strike="noStrike" spc="-1" dirty="0">
                <a:solidFill>
                  <a:srgbClr val="6638B6"/>
                </a:solidFill>
                <a:latin typeface="Barlow Semi Condensed"/>
              </a:rPr>
              <a:t>- Weitere Tätigkeiten -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028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1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  <a:p>
            <a:pPr marL="432000" indent="0">
              <a:lnSpc>
                <a:spcPct val="11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Weitere Nebentätigkeiten:</a:t>
            </a:r>
            <a:endParaRPr lang="en-US" sz="1400" b="0" strike="noStrike" spc="-1" dirty="0">
              <a:latin typeface="Barlow Semi Condensed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Code anpassen &amp; aufräumen</a:t>
            </a:r>
            <a:endParaRPr lang="en-US" sz="1400" b="0" strike="noStrike" spc="-1" dirty="0">
              <a:latin typeface="Barlow Semi Condensed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 err="1">
                <a:solidFill>
                  <a:srgbClr val="000000"/>
                </a:solidFill>
                <a:latin typeface="Barlow Semi Condensed"/>
              </a:rPr>
              <a:t>Warnings</a:t>
            </a: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 beheben</a:t>
            </a:r>
            <a:endParaRPr lang="en-US" sz="1400" b="0" strike="noStrike" spc="-1" dirty="0">
              <a:latin typeface="Barlow Semi Condensed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Wiki- &amp; README-Updates</a:t>
            </a:r>
            <a:endParaRPr lang="en-US" sz="1400" b="0" strike="noStrike" spc="-1" dirty="0">
              <a:latin typeface="Barlow Semi Condensed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Backlog-Item-, Task- &amp; Test-Verwaltung</a:t>
            </a:r>
            <a:endParaRPr lang="en-US" sz="1400" b="0" strike="noStrike" spc="-1" dirty="0">
              <a:latin typeface="Barlow Semi Condensed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dt" idx="34"/>
          </p:nvPr>
        </p:nvSpPr>
        <p:spPr>
          <a:xfrm>
            <a:off x="62856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ftr" idx="35"/>
          </p:nvPr>
        </p:nvSpPr>
        <p:spPr>
          <a:xfrm>
            <a:off x="1528200" y="5297040"/>
            <a:ext cx="608292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sldNum" idx="36"/>
          </p:nvPr>
        </p:nvSpPr>
        <p:spPr>
          <a:xfrm>
            <a:off x="785880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538EC54-A581-4BC7-AB29-ABBF47A638A7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62" name="Grafik 2"/>
          <p:cNvPicPr/>
          <p:nvPr/>
        </p:nvPicPr>
        <p:blipFill>
          <a:blip r:embed="rId2"/>
          <a:stretch/>
        </p:blipFill>
        <p:spPr>
          <a:xfrm>
            <a:off x="8366760" y="0"/>
            <a:ext cx="773640" cy="613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28560" y="392040"/>
            <a:ext cx="7882200" cy="29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600" b="1" strike="noStrike" spc="-1" dirty="0">
                <a:solidFill>
                  <a:srgbClr val="6638B6"/>
                </a:solidFill>
                <a:latin typeface="Barlow Semi Condensed"/>
              </a:rPr>
              <a:t>Projektverlauf &amp; Retrospektive</a:t>
            </a:r>
            <a:br>
              <a:rPr sz="2400" dirty="0"/>
            </a:br>
            <a:r>
              <a:rPr lang="de-DE" sz="3200" b="1" strike="noStrike" spc="-1" dirty="0">
                <a:solidFill>
                  <a:srgbClr val="6638B6"/>
                </a:solidFill>
                <a:latin typeface="Barlow Semi Condensed"/>
              </a:rPr>
              <a:t>- Retrospektive -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028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1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Was lief gut?</a:t>
            </a:r>
            <a:endParaRPr lang="en-US" sz="1400" b="0" strike="noStrike" spc="-1" dirty="0">
              <a:latin typeface="Arial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Sprintplanung &amp; Aufgabenverteilung</a:t>
            </a:r>
            <a:endParaRPr lang="en-US" sz="1400" b="0" strike="noStrike" spc="-1" dirty="0">
              <a:latin typeface="Arial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Arbeiten in eigenen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Barlow Semi Condensed"/>
              </a:rPr>
              <a:t>Branches</a:t>
            </a: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 &amp;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Barlow Semi Condensed"/>
              </a:rPr>
              <a:t>Mergen</a:t>
            </a: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 zum Sprintende</a:t>
            </a:r>
            <a:endParaRPr lang="en-US" sz="1400" b="0" strike="noStrike" spc="-1" dirty="0">
              <a:latin typeface="Arial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Umsetzung der meisten geplanten Features</a:t>
            </a:r>
            <a:endParaRPr lang="en-US" sz="1400" b="0" strike="noStrike" spc="-1" dirty="0">
              <a:latin typeface="Arial"/>
            </a:endParaRP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Kommunikation innerhalb der Gruppe</a:t>
            </a:r>
            <a:endParaRPr lang="en-US" sz="1400" b="0" strike="noStrike" spc="-1" dirty="0">
              <a:latin typeface="Arial"/>
            </a:endParaRPr>
          </a:p>
          <a:p>
            <a:pPr marL="432000" indent="0">
              <a:lnSpc>
                <a:spcPct val="11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Was lief nicht so gut?</a:t>
            </a:r>
            <a:endParaRPr lang="en-US" sz="1400" b="0" strike="noStrike" spc="-1" dirty="0">
              <a:latin typeface="Arial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Arbeiten mit Linux</a:t>
            </a:r>
            <a:endParaRPr lang="en-US" sz="1400" b="0" strike="noStrike" spc="-1" dirty="0">
              <a:latin typeface="Arial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Paralleles Arbeiten in anderen Projekten</a:t>
            </a:r>
            <a:endParaRPr lang="en-US" sz="1400" b="0" strike="noStrike" spc="-1" dirty="0">
              <a:latin typeface="Arial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Einfügen von Custom Fonts</a:t>
            </a:r>
            <a:endParaRPr lang="en-US" sz="1400" b="0" strike="noStrike" spc="-1" dirty="0">
              <a:latin typeface="Arial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Barlow Semi Condensed"/>
              </a:rPr>
              <a:t>Verschieben von Assets/Content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dt" idx="37"/>
          </p:nvPr>
        </p:nvSpPr>
        <p:spPr>
          <a:xfrm>
            <a:off x="62856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ftr" idx="38"/>
          </p:nvPr>
        </p:nvSpPr>
        <p:spPr>
          <a:xfrm>
            <a:off x="1528200" y="5297040"/>
            <a:ext cx="608292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sldNum" idx="39"/>
          </p:nvPr>
        </p:nvSpPr>
        <p:spPr>
          <a:xfrm>
            <a:off x="7858800" y="5297040"/>
            <a:ext cx="651960" cy="29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CA74711-7175-47F2-8137-CFF3711F45E5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68" name="Grafik 15"/>
          <p:cNvPicPr/>
          <p:nvPr/>
        </p:nvPicPr>
        <p:blipFill>
          <a:blip r:embed="rId2"/>
          <a:stretch/>
        </p:blipFill>
        <p:spPr>
          <a:xfrm>
            <a:off x="8366760" y="0"/>
            <a:ext cx="773640" cy="613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3"/>
          <p:cNvSpPr>
            <a:spLocks noGrp="1"/>
          </p:cNvSpPr>
          <p:nvPr>
            <p:ph type="dt" idx="79"/>
          </p:nvPr>
        </p:nvSpPr>
        <p:spPr>
          <a:xfrm>
            <a:off x="628560" y="5297040"/>
            <a:ext cx="65592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8B8B8B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8B8B8B"/>
                </a:solidFill>
                <a:latin typeface="Barlow Semi Condensed"/>
              </a:rPr>
              <a:t>26.01.2024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120" name="PlaceHolder 4"/>
          <p:cNvSpPr>
            <a:spLocks noGrp="1"/>
          </p:cNvSpPr>
          <p:nvPr>
            <p:ph type="ftr" idx="80"/>
          </p:nvPr>
        </p:nvSpPr>
        <p:spPr>
          <a:xfrm>
            <a:off x="1528200" y="5297040"/>
            <a:ext cx="608688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B2B2B2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B2B2B2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B2B2B2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B2B2B2"/>
                </a:solidFill>
                <a:latin typeface="Barlow Semi Condensed"/>
              </a:rPr>
              <a:t>Julian Hellstern 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121" name="PlaceHolder 5"/>
          <p:cNvSpPr>
            <a:spLocks noGrp="1"/>
          </p:cNvSpPr>
          <p:nvPr>
            <p:ph type="sldNum" idx="81"/>
          </p:nvPr>
        </p:nvSpPr>
        <p:spPr>
          <a:xfrm>
            <a:off x="7858800" y="5297040"/>
            <a:ext cx="65592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8B8B8B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28E28BD-7DAA-407A-8491-A0D880AC04BF}" type="slidenum">
              <a:rPr lang="de-DE" sz="900" b="0" strike="noStrike" spc="-1">
                <a:solidFill>
                  <a:srgbClr val="8B8B8B"/>
                </a:solidFill>
                <a:latin typeface="Barlow Semi Condensed"/>
              </a:rPr>
              <a:t>26</a:t>
            </a:fld>
            <a:endParaRPr lang="de-DE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D4E041D-86C5-49A1-AF9E-EF02F768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66" y="159542"/>
            <a:ext cx="5718747" cy="513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4069"/>
      </p:ext>
    </p:extLst>
  </p:cSld>
  <p:clrMapOvr>
    <a:masterClrMapping/>
  </p:clrMapOvr>
  <p:transition spd="slow">
    <p:cover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Zukunftsausblick</a:t>
            </a:r>
            <a:endParaRPr lang="en-US" b="1" cap="none" noProof="1">
              <a:latin typeface="Rockwell" panose="02060603020205020403" pitchFamily="18" charset="0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68E900-2FAF-4C64-A5D6-725054E26C48}"/>
              </a:ext>
            </a:extLst>
          </p:cNvPr>
          <p:cNvSpPr txBox="1">
            <a:spLocks/>
          </p:cNvSpPr>
          <p:nvPr/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26.01.2024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324F84-3A3E-43EE-AFA9-5BB83036FF95}"/>
              </a:ext>
            </a:extLst>
          </p:cNvPr>
          <p:cNvSpPr txBox="1">
            <a:spLocks/>
          </p:cNvSpPr>
          <p:nvPr/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Julian Geist, Jonathan </a:t>
            </a:r>
            <a:r>
              <a:rPr lang="en-US" b="1" dirty="0" err="1"/>
              <a:t>Wekesser</a:t>
            </a:r>
            <a:r>
              <a:rPr lang="en-US" b="1" dirty="0"/>
              <a:t>, Emircan Tutar, Bianca </a:t>
            </a:r>
            <a:r>
              <a:rPr lang="de-DE" b="1" dirty="0"/>
              <a:t>M</a:t>
            </a:r>
            <a:r>
              <a:rPr lang="de-DE" dirty="0"/>
              <a:t>ladenovic, </a:t>
            </a:r>
            <a:r>
              <a:rPr lang="en-US" b="1" dirty="0"/>
              <a:t>Julian </a:t>
            </a:r>
            <a:r>
              <a:rPr lang="en-US" b="1" dirty="0" err="1"/>
              <a:t>Hellstern</a:t>
            </a:r>
            <a:r>
              <a:rPr lang="en-US" b="1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8138407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6160" cy="29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6638B6"/>
                </a:solidFill>
                <a:latin typeface="Barlow Semi Condensed"/>
              </a:rPr>
              <a:t>Zukunftsausblick – VR 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" name="PlaceHolder 2"/>
          <p:cNvSpPr>
            <a:spLocks noGrp="1"/>
          </p:cNvSpPr>
          <p:nvPr>
            <p:ph type="dt" idx="52"/>
          </p:nvPr>
        </p:nvSpPr>
        <p:spPr>
          <a:xfrm>
            <a:off x="628560" y="5297040"/>
            <a:ext cx="65592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8B8B8B"/>
                </a:solidFill>
                <a:latin typeface="Barlow Semi Condense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de-DE" sz="900" b="0" i="0" u="none" strike="noStrike" kern="1200" cap="none" spc="-1" normalizeH="0" baseline="0" noProof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Barlow Semi Condensed"/>
              </a:rPr>
              <a:t>26.01.2024</a:t>
            </a:r>
            <a:endParaRPr kumimoji="0" lang="de-DE" sz="900" b="0" i="0" u="none" strike="noStrike" kern="1200" cap="none" spc="-1" normalizeH="0" baseline="0" noProof="0">
              <a:ln>
                <a:noFill/>
              </a:ln>
              <a:solidFill>
                <a:srgbClr val="8B8B8B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12" name="PlaceHolder 3"/>
          <p:cNvSpPr>
            <a:spLocks noGrp="1"/>
          </p:cNvSpPr>
          <p:nvPr>
            <p:ph type="ftr" idx="53"/>
          </p:nvPr>
        </p:nvSpPr>
        <p:spPr>
          <a:xfrm>
            <a:off x="1528200" y="5297040"/>
            <a:ext cx="608688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B2B2B2"/>
                </a:solidFill>
                <a:latin typeface="Barlow Semi Condense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900" b="1" i="0" u="none" strike="noStrike" kern="1200" cap="none" spc="-1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Barlow Semi Condensed"/>
              </a:rPr>
              <a:t>Julian Geist, Jonathan Wekesser, Emircan Tutar, Bianca </a:t>
            </a:r>
            <a:r>
              <a:rPr kumimoji="0" lang="de-DE" sz="900" b="1" i="0" u="none" strike="noStrike" kern="1200" cap="none" spc="-1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Barlow Semi Condensed"/>
              </a:rPr>
              <a:t>Mladenovic, </a:t>
            </a:r>
            <a:r>
              <a:rPr kumimoji="0" lang="en-US" sz="900" b="1" i="0" u="none" strike="noStrike" kern="1200" cap="none" spc="-1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Barlow Semi Condensed"/>
              </a:rPr>
              <a:t>Julian Hellstern </a:t>
            </a:r>
            <a:endParaRPr kumimoji="0" lang="de-DE" sz="900" b="0" i="0" u="none" strike="noStrike" kern="1200" cap="none" spc="-1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13" name="PlaceHolder 4"/>
          <p:cNvSpPr>
            <a:spLocks noGrp="1"/>
          </p:cNvSpPr>
          <p:nvPr>
            <p:ph type="sldNum" idx="54"/>
          </p:nvPr>
        </p:nvSpPr>
        <p:spPr>
          <a:xfrm>
            <a:off x="7858800" y="5297040"/>
            <a:ext cx="65592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8B8B8B"/>
                </a:solidFill>
                <a:latin typeface="Barlow Semi Condensed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983FFEF4-A1F0-465A-AB7D-798EEBB3ECC8}" type="slidenum">
              <a:rPr kumimoji="0" lang="de-DE" sz="900" b="0" i="0" u="none" strike="noStrike" kern="1200" cap="none" spc="-1" normalizeH="0" baseline="0" noProof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Barlow Semi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28</a:t>
            </a:fld>
            <a:endParaRPr kumimoji="0" lang="de-DE" sz="900" b="0" i="0" u="none" strike="noStrike" kern="1200" cap="none" spc="-1" normalizeH="0" baseline="0" noProof="0">
              <a:ln>
                <a:noFill/>
              </a:ln>
              <a:solidFill>
                <a:srgbClr val="8B8B8B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1014" name="Grafik 1013"/>
          <p:cNvPicPr/>
          <p:nvPr/>
        </p:nvPicPr>
        <p:blipFill>
          <a:blip r:embed="rId2"/>
          <a:stretch/>
        </p:blipFill>
        <p:spPr>
          <a:xfrm>
            <a:off x="540000" y="1260000"/>
            <a:ext cx="4500000" cy="3003480"/>
          </a:xfrm>
          <a:prstGeom prst="rect">
            <a:avLst/>
          </a:prstGeom>
          <a:ln w="0">
            <a:noFill/>
          </a:ln>
        </p:spPr>
      </p:pic>
      <p:pic>
        <p:nvPicPr>
          <p:cNvPr id="1015" name="Grafik 1014"/>
          <p:cNvPicPr/>
          <p:nvPr/>
        </p:nvPicPr>
        <p:blipFill>
          <a:blip r:embed="rId3"/>
          <a:stretch/>
        </p:blipFill>
        <p:spPr>
          <a:xfrm>
            <a:off x="4320000" y="1980000"/>
            <a:ext cx="4320000" cy="2880000"/>
          </a:xfrm>
          <a:prstGeom prst="rect">
            <a:avLst/>
          </a:prstGeom>
          <a:ln w="0">
            <a:noFill/>
          </a:ln>
        </p:spPr>
      </p:pic>
      <p:sp>
        <p:nvSpPr>
          <p:cNvPr id="1016" name="Textfeld 1015"/>
          <p:cNvSpPr txBox="1"/>
          <p:nvPr/>
        </p:nvSpPr>
        <p:spPr>
          <a:xfrm>
            <a:off x="523440" y="4680000"/>
            <a:ext cx="217656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-1" normalizeH="0" baseline="0" noProof="0">
                <a:ln>
                  <a:noFill/>
                </a:ln>
                <a:solidFill>
                  <a:srgbClr val="6638B6"/>
                </a:solidFill>
                <a:effectLst/>
                <a:uLnTx/>
                <a:uFillTx/>
                <a:latin typeface="Arial"/>
              </a:rPr>
              <a:t>LINK: </a:t>
            </a:r>
            <a:r>
              <a:rPr kumimoji="0" lang="de-DE" sz="1800" b="0" i="0" u="none" strike="noStrike" kern="1200" cap="none" spc="-1" normalizeH="0" baseline="0" noProof="0">
                <a:ln>
                  <a:noFill/>
                </a:ln>
                <a:solidFill>
                  <a:srgbClr val="6638B6"/>
                </a:solidFill>
                <a:effectLst/>
                <a:uLnTx/>
                <a:uFillTx/>
                <a:latin typeface="Arial"/>
                <a:hlinkClick r:id="rId4"/>
              </a:rPr>
              <a:t>VR-Video</a:t>
            </a:r>
            <a:endParaRPr kumimoji="0" lang="de-DE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cover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440" cy="29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6638B6"/>
                </a:solidFill>
                <a:latin typeface="Barlow Semi Condensed"/>
              </a:rPr>
              <a:t>Zukunftsausblick – Deployment &amp; Release 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PlaceHolder 2"/>
          <p:cNvSpPr>
            <a:spLocks noGrp="1"/>
          </p:cNvSpPr>
          <p:nvPr>
            <p:ph type="dt" idx="55"/>
          </p:nvPr>
        </p:nvSpPr>
        <p:spPr>
          <a:xfrm>
            <a:off x="62856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23" name="PlaceHolder 3"/>
          <p:cNvSpPr>
            <a:spLocks noGrp="1"/>
          </p:cNvSpPr>
          <p:nvPr>
            <p:ph type="ftr" idx="56"/>
          </p:nvPr>
        </p:nvSpPr>
        <p:spPr>
          <a:xfrm>
            <a:off x="1528200" y="5297040"/>
            <a:ext cx="608616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24" name="PlaceHolder 4"/>
          <p:cNvSpPr>
            <a:spLocks noGrp="1"/>
          </p:cNvSpPr>
          <p:nvPr>
            <p:ph type="sldNum" idx="57"/>
          </p:nvPr>
        </p:nvSpPr>
        <p:spPr>
          <a:xfrm>
            <a:off x="785880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D63E43-7357-4BD3-8506-26FF1301ECDA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29</a:t>
            </a:fld>
            <a:endParaRPr lang="de-DE" sz="900" b="0" strike="noStrike" spc="-1">
              <a:latin typeface="Times New Roman"/>
            </a:endParaRPr>
          </a:p>
        </p:txBody>
      </p:sp>
      <p:pic>
        <p:nvPicPr>
          <p:cNvPr id="1025" name="Grafik 1"/>
          <p:cNvPicPr/>
          <p:nvPr/>
        </p:nvPicPr>
        <p:blipFill>
          <a:blip r:embed="rId2"/>
          <a:stretch/>
        </p:blipFill>
        <p:spPr>
          <a:xfrm>
            <a:off x="8366760" y="0"/>
            <a:ext cx="776880" cy="617040"/>
          </a:xfrm>
          <a:prstGeom prst="rect">
            <a:avLst/>
          </a:prstGeom>
          <a:ln w="0">
            <a:noFill/>
          </a:ln>
        </p:spPr>
      </p:pic>
      <p:pic>
        <p:nvPicPr>
          <p:cNvPr id="1026" name="Grafik 1025"/>
          <p:cNvPicPr/>
          <p:nvPr/>
        </p:nvPicPr>
        <p:blipFill>
          <a:blip r:embed="rId3"/>
          <a:stretch/>
        </p:blipFill>
        <p:spPr>
          <a:xfrm>
            <a:off x="3780000" y="1080000"/>
            <a:ext cx="1551600" cy="1800000"/>
          </a:xfrm>
          <a:prstGeom prst="rect">
            <a:avLst/>
          </a:prstGeom>
          <a:ln w="0">
            <a:noFill/>
          </a:ln>
        </p:spPr>
      </p:pic>
      <p:pic>
        <p:nvPicPr>
          <p:cNvPr id="1027" name="Grafik 1026"/>
          <p:cNvPicPr/>
          <p:nvPr/>
        </p:nvPicPr>
        <p:blipFill>
          <a:blip r:embed="rId4"/>
          <a:stretch/>
        </p:blipFill>
        <p:spPr>
          <a:xfrm>
            <a:off x="540000" y="108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28" name="Grafik 1027"/>
          <p:cNvPicPr/>
          <p:nvPr/>
        </p:nvPicPr>
        <p:blipFill>
          <a:blip r:embed="rId5"/>
          <a:stretch/>
        </p:blipFill>
        <p:spPr>
          <a:xfrm>
            <a:off x="7020000" y="1080000"/>
            <a:ext cx="1468800" cy="1800000"/>
          </a:xfrm>
          <a:prstGeom prst="rect">
            <a:avLst/>
          </a:prstGeom>
          <a:ln w="0">
            <a:noFill/>
          </a:ln>
        </p:spPr>
      </p:pic>
      <p:pic>
        <p:nvPicPr>
          <p:cNvPr id="1029" name="Grafik 1028"/>
          <p:cNvPicPr/>
          <p:nvPr/>
        </p:nvPicPr>
        <p:blipFill>
          <a:blip r:embed="rId6"/>
          <a:stretch/>
        </p:blipFill>
        <p:spPr>
          <a:xfrm>
            <a:off x="1980000" y="324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30" name="Grafik 1029"/>
          <p:cNvPicPr/>
          <p:nvPr/>
        </p:nvPicPr>
        <p:blipFill>
          <a:blip r:embed="rId7"/>
          <a:stretch/>
        </p:blipFill>
        <p:spPr>
          <a:xfrm>
            <a:off x="5040000" y="3960000"/>
            <a:ext cx="2880000" cy="482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Vorstellung Spiel</a:t>
            </a:r>
          </a:p>
          <a:p>
            <a:pPr algn="ctr"/>
            <a:endParaRPr lang="en-US" b="1" cap="none" noProof="1">
              <a:latin typeface="Rockwell" panose="02060603020205020403" pitchFamily="18" charset="0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68E900-2FAF-4C64-A5D6-725054E26C48}"/>
              </a:ext>
            </a:extLst>
          </p:cNvPr>
          <p:cNvSpPr txBox="1">
            <a:spLocks/>
          </p:cNvSpPr>
          <p:nvPr/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26.01.2024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324F84-3A3E-43EE-AFA9-5BB83036FF95}"/>
              </a:ext>
            </a:extLst>
          </p:cNvPr>
          <p:cNvSpPr txBox="1">
            <a:spLocks/>
          </p:cNvSpPr>
          <p:nvPr/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Julian Geist, Jonathan </a:t>
            </a:r>
            <a:r>
              <a:rPr lang="en-US" b="1" dirty="0" err="1"/>
              <a:t>Wekesser</a:t>
            </a:r>
            <a:r>
              <a:rPr lang="en-US" b="1" dirty="0"/>
              <a:t>, Emircan Tutar, Bianca </a:t>
            </a:r>
            <a:r>
              <a:rPr lang="de-DE" b="1" dirty="0"/>
              <a:t>M</a:t>
            </a:r>
            <a:r>
              <a:rPr lang="de-DE" dirty="0"/>
              <a:t>ladenovic, </a:t>
            </a:r>
            <a:r>
              <a:rPr lang="en-US" b="1" dirty="0"/>
              <a:t>Julian </a:t>
            </a:r>
            <a:r>
              <a:rPr lang="en-US" b="1" dirty="0" err="1"/>
              <a:t>Hellstern</a:t>
            </a:r>
            <a:r>
              <a:rPr lang="en-US" b="1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5966566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440" cy="29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6638B6"/>
                </a:solidFill>
                <a:latin typeface="Barlow Semi Condensed"/>
              </a:rPr>
              <a:t>Zukunftsausblick – Deployment &amp; Release 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2" name="PlaceHolder 2"/>
          <p:cNvSpPr>
            <a:spLocks noGrp="1"/>
          </p:cNvSpPr>
          <p:nvPr>
            <p:ph type="dt" idx="58"/>
          </p:nvPr>
        </p:nvSpPr>
        <p:spPr>
          <a:xfrm>
            <a:off x="62856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33" name="PlaceHolder 3"/>
          <p:cNvSpPr>
            <a:spLocks noGrp="1"/>
          </p:cNvSpPr>
          <p:nvPr>
            <p:ph type="ftr" idx="59"/>
          </p:nvPr>
        </p:nvSpPr>
        <p:spPr>
          <a:xfrm>
            <a:off x="1528200" y="5297040"/>
            <a:ext cx="608616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34" name="PlaceHolder 4"/>
          <p:cNvSpPr>
            <a:spLocks noGrp="1"/>
          </p:cNvSpPr>
          <p:nvPr>
            <p:ph type="sldNum" idx="60"/>
          </p:nvPr>
        </p:nvSpPr>
        <p:spPr>
          <a:xfrm>
            <a:off x="785880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BB625C-3791-4236-B9C5-FDAD8E358890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30</a:t>
            </a:fld>
            <a:endParaRPr lang="de-DE" sz="900" b="0" strike="noStrike" spc="-1">
              <a:latin typeface="Times New Roman"/>
            </a:endParaRPr>
          </a:p>
        </p:txBody>
      </p:sp>
      <p:pic>
        <p:nvPicPr>
          <p:cNvPr id="1035" name="Grafik 4"/>
          <p:cNvPicPr/>
          <p:nvPr/>
        </p:nvPicPr>
        <p:blipFill>
          <a:blip r:embed="rId2"/>
          <a:stretch/>
        </p:blipFill>
        <p:spPr>
          <a:xfrm>
            <a:off x="8366760" y="0"/>
            <a:ext cx="776880" cy="617040"/>
          </a:xfrm>
          <a:prstGeom prst="rect">
            <a:avLst/>
          </a:prstGeom>
          <a:ln w="0">
            <a:noFill/>
          </a:ln>
        </p:spPr>
      </p:pic>
      <p:pic>
        <p:nvPicPr>
          <p:cNvPr id="1036" name="Grafik 1035"/>
          <p:cNvPicPr/>
          <p:nvPr/>
        </p:nvPicPr>
        <p:blipFill>
          <a:blip r:embed="rId3"/>
          <a:stretch/>
        </p:blipFill>
        <p:spPr>
          <a:xfrm>
            <a:off x="3780000" y="1080000"/>
            <a:ext cx="1551600" cy="1800000"/>
          </a:xfrm>
          <a:prstGeom prst="rect">
            <a:avLst/>
          </a:prstGeom>
          <a:ln w="0">
            <a:noFill/>
          </a:ln>
        </p:spPr>
      </p:pic>
      <p:pic>
        <p:nvPicPr>
          <p:cNvPr id="1037" name="Grafik 1036"/>
          <p:cNvPicPr/>
          <p:nvPr/>
        </p:nvPicPr>
        <p:blipFill>
          <a:blip r:embed="rId4"/>
          <a:stretch/>
        </p:blipFill>
        <p:spPr>
          <a:xfrm>
            <a:off x="540000" y="108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38" name="Grafik 1037"/>
          <p:cNvPicPr/>
          <p:nvPr/>
        </p:nvPicPr>
        <p:blipFill>
          <a:blip r:embed="rId5"/>
          <a:stretch/>
        </p:blipFill>
        <p:spPr>
          <a:xfrm>
            <a:off x="7020000" y="1080000"/>
            <a:ext cx="1468800" cy="1800000"/>
          </a:xfrm>
          <a:prstGeom prst="rect">
            <a:avLst/>
          </a:prstGeom>
          <a:ln w="0">
            <a:noFill/>
          </a:ln>
        </p:spPr>
      </p:pic>
      <p:pic>
        <p:nvPicPr>
          <p:cNvPr id="1039" name="Grafik 1038"/>
          <p:cNvPicPr/>
          <p:nvPr/>
        </p:nvPicPr>
        <p:blipFill>
          <a:blip r:embed="rId6"/>
          <a:stretch/>
        </p:blipFill>
        <p:spPr>
          <a:xfrm>
            <a:off x="1980000" y="324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40" name="Grafik 1039"/>
          <p:cNvPicPr/>
          <p:nvPr/>
        </p:nvPicPr>
        <p:blipFill>
          <a:blip r:embed="rId7"/>
          <a:stretch/>
        </p:blipFill>
        <p:spPr>
          <a:xfrm>
            <a:off x="5040000" y="3960000"/>
            <a:ext cx="2880000" cy="4824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41" name="Textfeld 1040"/>
              <p:cNvSpPr txBox="1"/>
              <p:nvPr/>
            </p:nvSpPr>
            <p:spPr>
              <a:xfrm>
                <a:off x="4029480" y="3677760"/>
                <a:ext cx="719640" cy="35964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042" name="Grafik 1041"/>
          <p:cNvPicPr/>
          <p:nvPr/>
        </p:nvPicPr>
        <p:blipFill>
          <a:blip r:embed="rId8"/>
          <a:stretch/>
        </p:blipFill>
        <p:spPr>
          <a:xfrm>
            <a:off x="109440" y="857880"/>
            <a:ext cx="2590560" cy="2437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440" cy="29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6638B6"/>
                </a:solidFill>
                <a:latin typeface="Barlow Semi Condensed"/>
              </a:rPr>
              <a:t>Zukunftsausblick – Deployment &amp; Release 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 type="dt" idx="61"/>
          </p:nvPr>
        </p:nvSpPr>
        <p:spPr>
          <a:xfrm>
            <a:off x="62856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45" name="PlaceHolder 3"/>
          <p:cNvSpPr>
            <a:spLocks noGrp="1"/>
          </p:cNvSpPr>
          <p:nvPr>
            <p:ph type="ftr" idx="62"/>
          </p:nvPr>
        </p:nvSpPr>
        <p:spPr>
          <a:xfrm>
            <a:off x="1528200" y="5297040"/>
            <a:ext cx="608616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46" name="PlaceHolder 4"/>
          <p:cNvSpPr>
            <a:spLocks noGrp="1"/>
          </p:cNvSpPr>
          <p:nvPr>
            <p:ph type="sldNum" idx="63"/>
          </p:nvPr>
        </p:nvSpPr>
        <p:spPr>
          <a:xfrm>
            <a:off x="785880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9F9398-7B59-4816-BDF1-CB529DB73EB7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31</a:t>
            </a:fld>
            <a:endParaRPr lang="de-DE" sz="900" b="0" strike="noStrike" spc="-1">
              <a:latin typeface="Times New Roman"/>
            </a:endParaRPr>
          </a:p>
        </p:txBody>
      </p:sp>
      <p:pic>
        <p:nvPicPr>
          <p:cNvPr id="1047" name="Grafik 2"/>
          <p:cNvPicPr/>
          <p:nvPr/>
        </p:nvPicPr>
        <p:blipFill>
          <a:blip r:embed="rId2"/>
          <a:stretch/>
        </p:blipFill>
        <p:spPr>
          <a:xfrm>
            <a:off x="8366760" y="0"/>
            <a:ext cx="776880" cy="617040"/>
          </a:xfrm>
          <a:prstGeom prst="rect">
            <a:avLst/>
          </a:prstGeom>
          <a:ln w="0">
            <a:noFill/>
          </a:ln>
        </p:spPr>
      </p:pic>
      <p:pic>
        <p:nvPicPr>
          <p:cNvPr id="1048" name="Grafik 1047"/>
          <p:cNvPicPr/>
          <p:nvPr/>
        </p:nvPicPr>
        <p:blipFill>
          <a:blip r:embed="rId3"/>
          <a:stretch/>
        </p:blipFill>
        <p:spPr>
          <a:xfrm>
            <a:off x="3780000" y="1080000"/>
            <a:ext cx="1551600" cy="1800000"/>
          </a:xfrm>
          <a:prstGeom prst="rect">
            <a:avLst/>
          </a:prstGeom>
          <a:ln w="0">
            <a:noFill/>
          </a:ln>
        </p:spPr>
      </p:pic>
      <p:pic>
        <p:nvPicPr>
          <p:cNvPr id="1049" name="Grafik 1048"/>
          <p:cNvPicPr/>
          <p:nvPr/>
        </p:nvPicPr>
        <p:blipFill>
          <a:blip r:embed="rId4"/>
          <a:stretch/>
        </p:blipFill>
        <p:spPr>
          <a:xfrm>
            <a:off x="540000" y="108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50" name="Grafik 1049"/>
          <p:cNvPicPr/>
          <p:nvPr/>
        </p:nvPicPr>
        <p:blipFill>
          <a:blip r:embed="rId5"/>
          <a:stretch/>
        </p:blipFill>
        <p:spPr>
          <a:xfrm>
            <a:off x="7020000" y="1080000"/>
            <a:ext cx="1468800" cy="1800000"/>
          </a:xfrm>
          <a:prstGeom prst="rect">
            <a:avLst/>
          </a:prstGeom>
          <a:ln w="0">
            <a:noFill/>
          </a:ln>
        </p:spPr>
      </p:pic>
      <p:pic>
        <p:nvPicPr>
          <p:cNvPr id="1051" name="Grafik 1050"/>
          <p:cNvPicPr/>
          <p:nvPr/>
        </p:nvPicPr>
        <p:blipFill>
          <a:blip r:embed="rId6"/>
          <a:stretch/>
        </p:blipFill>
        <p:spPr>
          <a:xfrm>
            <a:off x="1980000" y="324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52" name="Grafik 1051"/>
          <p:cNvPicPr/>
          <p:nvPr/>
        </p:nvPicPr>
        <p:blipFill>
          <a:blip r:embed="rId7"/>
          <a:stretch/>
        </p:blipFill>
        <p:spPr>
          <a:xfrm>
            <a:off x="5040000" y="3960000"/>
            <a:ext cx="2880000" cy="4824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3" name="Textfeld 1052"/>
              <p:cNvSpPr txBox="1"/>
              <p:nvPr/>
            </p:nvSpPr>
            <p:spPr>
              <a:xfrm>
                <a:off x="4029480" y="3677760"/>
                <a:ext cx="719640" cy="35964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054" name="Grafik 1053"/>
          <p:cNvPicPr/>
          <p:nvPr/>
        </p:nvPicPr>
        <p:blipFill>
          <a:blip r:embed="rId8"/>
          <a:stretch/>
        </p:blipFill>
        <p:spPr>
          <a:xfrm>
            <a:off x="109440" y="857880"/>
            <a:ext cx="2590560" cy="2437920"/>
          </a:xfrm>
          <a:prstGeom prst="rect">
            <a:avLst/>
          </a:prstGeom>
          <a:ln w="0">
            <a:noFill/>
          </a:ln>
        </p:spPr>
      </p:pic>
      <p:pic>
        <p:nvPicPr>
          <p:cNvPr id="1055" name="Grafik 1054"/>
          <p:cNvPicPr/>
          <p:nvPr/>
        </p:nvPicPr>
        <p:blipFill>
          <a:blip r:embed="rId9"/>
          <a:stretch/>
        </p:blipFill>
        <p:spPr>
          <a:xfrm>
            <a:off x="3240000" y="720000"/>
            <a:ext cx="2590560" cy="2437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440" cy="29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6638B6"/>
                </a:solidFill>
                <a:latin typeface="Barlow Semi Condensed"/>
              </a:rPr>
              <a:t>Zukunftsausblick – Deployment &amp; Release 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 type="dt" idx="64"/>
          </p:nvPr>
        </p:nvSpPr>
        <p:spPr>
          <a:xfrm>
            <a:off x="62856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58" name="PlaceHolder 3"/>
          <p:cNvSpPr>
            <a:spLocks noGrp="1"/>
          </p:cNvSpPr>
          <p:nvPr>
            <p:ph type="ftr" idx="65"/>
          </p:nvPr>
        </p:nvSpPr>
        <p:spPr>
          <a:xfrm>
            <a:off x="1528200" y="5297040"/>
            <a:ext cx="608616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59" name="PlaceHolder 4"/>
          <p:cNvSpPr>
            <a:spLocks noGrp="1"/>
          </p:cNvSpPr>
          <p:nvPr>
            <p:ph type="sldNum" idx="66"/>
          </p:nvPr>
        </p:nvSpPr>
        <p:spPr>
          <a:xfrm>
            <a:off x="785880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C33506C-8325-4BAF-8C7F-B1986C1CF2F8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32</a:t>
            </a:fld>
            <a:endParaRPr lang="de-DE" sz="900" b="0" strike="noStrike" spc="-1">
              <a:latin typeface="Times New Roman"/>
            </a:endParaRPr>
          </a:p>
        </p:txBody>
      </p:sp>
      <p:pic>
        <p:nvPicPr>
          <p:cNvPr id="1060" name="Grafik 6"/>
          <p:cNvPicPr/>
          <p:nvPr/>
        </p:nvPicPr>
        <p:blipFill>
          <a:blip r:embed="rId2"/>
          <a:stretch/>
        </p:blipFill>
        <p:spPr>
          <a:xfrm>
            <a:off x="8366760" y="0"/>
            <a:ext cx="776880" cy="617040"/>
          </a:xfrm>
          <a:prstGeom prst="rect">
            <a:avLst/>
          </a:prstGeom>
          <a:ln w="0">
            <a:noFill/>
          </a:ln>
        </p:spPr>
      </p:pic>
      <p:pic>
        <p:nvPicPr>
          <p:cNvPr id="1061" name="Grafik 1060"/>
          <p:cNvPicPr/>
          <p:nvPr/>
        </p:nvPicPr>
        <p:blipFill>
          <a:blip r:embed="rId3"/>
          <a:stretch/>
        </p:blipFill>
        <p:spPr>
          <a:xfrm>
            <a:off x="3780000" y="1080000"/>
            <a:ext cx="1551600" cy="1800000"/>
          </a:xfrm>
          <a:prstGeom prst="rect">
            <a:avLst/>
          </a:prstGeom>
          <a:ln w="0">
            <a:noFill/>
          </a:ln>
        </p:spPr>
      </p:pic>
      <p:pic>
        <p:nvPicPr>
          <p:cNvPr id="1062" name="Grafik 1061"/>
          <p:cNvPicPr/>
          <p:nvPr/>
        </p:nvPicPr>
        <p:blipFill>
          <a:blip r:embed="rId4"/>
          <a:stretch/>
        </p:blipFill>
        <p:spPr>
          <a:xfrm>
            <a:off x="540000" y="108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63" name="Grafik 1062"/>
          <p:cNvPicPr/>
          <p:nvPr/>
        </p:nvPicPr>
        <p:blipFill>
          <a:blip r:embed="rId5"/>
          <a:stretch/>
        </p:blipFill>
        <p:spPr>
          <a:xfrm>
            <a:off x="7020000" y="1080000"/>
            <a:ext cx="1468800" cy="1800000"/>
          </a:xfrm>
          <a:prstGeom prst="rect">
            <a:avLst/>
          </a:prstGeom>
          <a:ln w="0">
            <a:noFill/>
          </a:ln>
        </p:spPr>
      </p:pic>
      <p:pic>
        <p:nvPicPr>
          <p:cNvPr id="1064" name="Grafik 1063"/>
          <p:cNvPicPr/>
          <p:nvPr/>
        </p:nvPicPr>
        <p:blipFill>
          <a:blip r:embed="rId6"/>
          <a:stretch/>
        </p:blipFill>
        <p:spPr>
          <a:xfrm>
            <a:off x="1980000" y="324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65" name="Grafik 1064"/>
          <p:cNvPicPr/>
          <p:nvPr/>
        </p:nvPicPr>
        <p:blipFill>
          <a:blip r:embed="rId7"/>
          <a:stretch/>
        </p:blipFill>
        <p:spPr>
          <a:xfrm>
            <a:off x="5040000" y="3960000"/>
            <a:ext cx="2880000" cy="4824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Textfeld 1065"/>
              <p:cNvSpPr txBox="1"/>
              <p:nvPr/>
            </p:nvSpPr>
            <p:spPr>
              <a:xfrm>
                <a:off x="4029480" y="3677760"/>
                <a:ext cx="719640" cy="35964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067" name="Grafik 1066"/>
          <p:cNvPicPr/>
          <p:nvPr/>
        </p:nvPicPr>
        <p:blipFill>
          <a:blip r:embed="rId8"/>
          <a:stretch/>
        </p:blipFill>
        <p:spPr>
          <a:xfrm>
            <a:off x="109440" y="857880"/>
            <a:ext cx="2590560" cy="2437920"/>
          </a:xfrm>
          <a:prstGeom prst="rect">
            <a:avLst/>
          </a:prstGeom>
          <a:ln w="0">
            <a:noFill/>
          </a:ln>
        </p:spPr>
      </p:pic>
      <p:pic>
        <p:nvPicPr>
          <p:cNvPr id="1068" name="Grafik 1067"/>
          <p:cNvPicPr/>
          <p:nvPr/>
        </p:nvPicPr>
        <p:blipFill>
          <a:blip r:embed="rId9"/>
          <a:stretch/>
        </p:blipFill>
        <p:spPr>
          <a:xfrm>
            <a:off x="3240000" y="720000"/>
            <a:ext cx="2590560" cy="2437920"/>
          </a:xfrm>
          <a:prstGeom prst="rect">
            <a:avLst/>
          </a:prstGeom>
          <a:ln w="0">
            <a:noFill/>
          </a:ln>
        </p:spPr>
      </p:pic>
      <p:pic>
        <p:nvPicPr>
          <p:cNvPr id="1069" name="Grafik 1068"/>
          <p:cNvPicPr/>
          <p:nvPr/>
        </p:nvPicPr>
        <p:blipFill>
          <a:blip r:embed="rId9"/>
          <a:stretch/>
        </p:blipFill>
        <p:spPr>
          <a:xfrm>
            <a:off x="6480000" y="622080"/>
            <a:ext cx="2590560" cy="2437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440" cy="29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6638B6"/>
                </a:solidFill>
                <a:latin typeface="Barlow Semi Condensed"/>
              </a:rPr>
              <a:t>Zukunftsausblick – Deployment &amp; Release 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1" name="PlaceHolder 2"/>
          <p:cNvSpPr>
            <a:spLocks noGrp="1"/>
          </p:cNvSpPr>
          <p:nvPr>
            <p:ph type="dt" idx="67"/>
          </p:nvPr>
        </p:nvSpPr>
        <p:spPr>
          <a:xfrm>
            <a:off x="62856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72" name="PlaceHolder 3"/>
          <p:cNvSpPr>
            <a:spLocks noGrp="1"/>
          </p:cNvSpPr>
          <p:nvPr>
            <p:ph type="ftr" idx="68"/>
          </p:nvPr>
        </p:nvSpPr>
        <p:spPr>
          <a:xfrm>
            <a:off x="1528200" y="5297040"/>
            <a:ext cx="608616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73" name="PlaceHolder 4"/>
          <p:cNvSpPr>
            <a:spLocks noGrp="1"/>
          </p:cNvSpPr>
          <p:nvPr>
            <p:ph type="sldNum" idx="69"/>
          </p:nvPr>
        </p:nvSpPr>
        <p:spPr>
          <a:xfrm>
            <a:off x="785880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816E50-3932-4437-9E3C-17FB49FA548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33</a:t>
            </a:fld>
            <a:endParaRPr lang="de-DE" sz="900" b="0" strike="noStrike" spc="-1">
              <a:latin typeface="Times New Roman"/>
            </a:endParaRPr>
          </a:p>
        </p:txBody>
      </p:sp>
      <p:pic>
        <p:nvPicPr>
          <p:cNvPr id="1074" name="Grafik 7"/>
          <p:cNvPicPr/>
          <p:nvPr/>
        </p:nvPicPr>
        <p:blipFill>
          <a:blip r:embed="rId2"/>
          <a:stretch/>
        </p:blipFill>
        <p:spPr>
          <a:xfrm>
            <a:off x="8366760" y="0"/>
            <a:ext cx="776880" cy="617040"/>
          </a:xfrm>
          <a:prstGeom prst="rect">
            <a:avLst/>
          </a:prstGeom>
          <a:ln w="0">
            <a:noFill/>
          </a:ln>
        </p:spPr>
      </p:pic>
      <p:pic>
        <p:nvPicPr>
          <p:cNvPr id="1075" name="Grafik 1074"/>
          <p:cNvPicPr/>
          <p:nvPr/>
        </p:nvPicPr>
        <p:blipFill>
          <a:blip r:embed="rId3"/>
          <a:stretch/>
        </p:blipFill>
        <p:spPr>
          <a:xfrm>
            <a:off x="3780000" y="1080000"/>
            <a:ext cx="1551600" cy="1800000"/>
          </a:xfrm>
          <a:prstGeom prst="rect">
            <a:avLst/>
          </a:prstGeom>
          <a:ln w="0">
            <a:noFill/>
          </a:ln>
        </p:spPr>
      </p:pic>
      <p:pic>
        <p:nvPicPr>
          <p:cNvPr id="1076" name="Grafik 1075"/>
          <p:cNvPicPr/>
          <p:nvPr/>
        </p:nvPicPr>
        <p:blipFill>
          <a:blip r:embed="rId4"/>
          <a:stretch/>
        </p:blipFill>
        <p:spPr>
          <a:xfrm>
            <a:off x="540000" y="108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77" name="Grafik 1076"/>
          <p:cNvPicPr/>
          <p:nvPr/>
        </p:nvPicPr>
        <p:blipFill>
          <a:blip r:embed="rId5"/>
          <a:stretch/>
        </p:blipFill>
        <p:spPr>
          <a:xfrm>
            <a:off x="7020000" y="1080000"/>
            <a:ext cx="1468800" cy="1800000"/>
          </a:xfrm>
          <a:prstGeom prst="rect">
            <a:avLst/>
          </a:prstGeom>
          <a:ln w="0">
            <a:noFill/>
          </a:ln>
        </p:spPr>
      </p:pic>
      <p:pic>
        <p:nvPicPr>
          <p:cNvPr id="1078" name="Grafik 1077"/>
          <p:cNvPicPr/>
          <p:nvPr/>
        </p:nvPicPr>
        <p:blipFill>
          <a:blip r:embed="rId6"/>
          <a:stretch/>
        </p:blipFill>
        <p:spPr>
          <a:xfrm>
            <a:off x="1980000" y="324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79" name="Grafik 1078"/>
          <p:cNvPicPr/>
          <p:nvPr/>
        </p:nvPicPr>
        <p:blipFill>
          <a:blip r:embed="rId7"/>
          <a:stretch/>
        </p:blipFill>
        <p:spPr>
          <a:xfrm>
            <a:off x="5040000" y="3960000"/>
            <a:ext cx="2880000" cy="4824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80" name="Textfeld 1079"/>
              <p:cNvSpPr txBox="1"/>
              <p:nvPr/>
            </p:nvSpPr>
            <p:spPr>
              <a:xfrm>
                <a:off x="4029480" y="3677760"/>
                <a:ext cx="719640" cy="35964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081" name="Grafik 1080"/>
          <p:cNvPicPr/>
          <p:nvPr/>
        </p:nvPicPr>
        <p:blipFill>
          <a:blip r:embed="rId8"/>
          <a:stretch/>
        </p:blipFill>
        <p:spPr>
          <a:xfrm>
            <a:off x="109440" y="857880"/>
            <a:ext cx="2590560" cy="2437920"/>
          </a:xfrm>
          <a:prstGeom prst="rect">
            <a:avLst/>
          </a:prstGeom>
          <a:ln w="0">
            <a:noFill/>
          </a:ln>
        </p:spPr>
      </p:pic>
      <p:pic>
        <p:nvPicPr>
          <p:cNvPr id="1082" name="Grafik 1081"/>
          <p:cNvPicPr/>
          <p:nvPr/>
        </p:nvPicPr>
        <p:blipFill>
          <a:blip r:embed="rId9"/>
          <a:stretch/>
        </p:blipFill>
        <p:spPr>
          <a:xfrm>
            <a:off x="3240000" y="720000"/>
            <a:ext cx="2590560" cy="2437920"/>
          </a:xfrm>
          <a:prstGeom prst="rect">
            <a:avLst/>
          </a:prstGeom>
          <a:ln w="0">
            <a:noFill/>
          </a:ln>
        </p:spPr>
      </p:pic>
      <p:pic>
        <p:nvPicPr>
          <p:cNvPr id="1083" name="Grafik 1082"/>
          <p:cNvPicPr/>
          <p:nvPr/>
        </p:nvPicPr>
        <p:blipFill>
          <a:blip r:embed="rId9"/>
          <a:stretch/>
        </p:blipFill>
        <p:spPr>
          <a:xfrm>
            <a:off x="6480000" y="622080"/>
            <a:ext cx="2590560" cy="2437920"/>
          </a:xfrm>
          <a:prstGeom prst="rect">
            <a:avLst/>
          </a:prstGeom>
          <a:ln w="0">
            <a:noFill/>
          </a:ln>
        </p:spPr>
      </p:pic>
      <p:pic>
        <p:nvPicPr>
          <p:cNvPr id="1084" name="Grafik 1083"/>
          <p:cNvPicPr/>
          <p:nvPr/>
        </p:nvPicPr>
        <p:blipFill>
          <a:blip r:embed="rId9"/>
          <a:stretch/>
        </p:blipFill>
        <p:spPr>
          <a:xfrm>
            <a:off x="1620000" y="2962080"/>
            <a:ext cx="2590560" cy="2437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440" cy="29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6638B6"/>
                </a:solidFill>
                <a:latin typeface="Barlow Semi Condensed"/>
              </a:rPr>
              <a:t>Zukunftsausblick – Deployment &amp; Release 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 type="dt" idx="70"/>
          </p:nvPr>
        </p:nvSpPr>
        <p:spPr>
          <a:xfrm>
            <a:off x="62856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 type="ftr" idx="71"/>
          </p:nvPr>
        </p:nvSpPr>
        <p:spPr>
          <a:xfrm>
            <a:off x="1528200" y="5297040"/>
            <a:ext cx="608616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088" name="PlaceHolder 4"/>
          <p:cNvSpPr>
            <a:spLocks noGrp="1"/>
          </p:cNvSpPr>
          <p:nvPr>
            <p:ph type="sldNum" idx="72"/>
          </p:nvPr>
        </p:nvSpPr>
        <p:spPr>
          <a:xfrm>
            <a:off x="785880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84FAEE-7E75-4521-98B5-6C042F9F1307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34</a:t>
            </a:fld>
            <a:endParaRPr lang="de-DE" sz="900" b="0" strike="noStrike" spc="-1">
              <a:latin typeface="Times New Roman"/>
            </a:endParaRPr>
          </a:p>
        </p:txBody>
      </p:sp>
      <p:pic>
        <p:nvPicPr>
          <p:cNvPr id="1089" name="Grafik 8"/>
          <p:cNvPicPr/>
          <p:nvPr/>
        </p:nvPicPr>
        <p:blipFill>
          <a:blip r:embed="rId2"/>
          <a:stretch/>
        </p:blipFill>
        <p:spPr>
          <a:xfrm>
            <a:off x="8366760" y="0"/>
            <a:ext cx="776880" cy="617040"/>
          </a:xfrm>
          <a:prstGeom prst="rect">
            <a:avLst/>
          </a:prstGeom>
          <a:ln w="0">
            <a:noFill/>
          </a:ln>
        </p:spPr>
      </p:pic>
      <p:pic>
        <p:nvPicPr>
          <p:cNvPr id="1090" name="Grafik 1089"/>
          <p:cNvPicPr/>
          <p:nvPr/>
        </p:nvPicPr>
        <p:blipFill>
          <a:blip r:embed="rId3"/>
          <a:stretch/>
        </p:blipFill>
        <p:spPr>
          <a:xfrm>
            <a:off x="3780000" y="1080000"/>
            <a:ext cx="1551600" cy="1800000"/>
          </a:xfrm>
          <a:prstGeom prst="rect">
            <a:avLst/>
          </a:prstGeom>
          <a:ln w="0">
            <a:noFill/>
          </a:ln>
        </p:spPr>
      </p:pic>
      <p:pic>
        <p:nvPicPr>
          <p:cNvPr id="1091" name="Grafik 1090"/>
          <p:cNvPicPr/>
          <p:nvPr/>
        </p:nvPicPr>
        <p:blipFill>
          <a:blip r:embed="rId4"/>
          <a:stretch/>
        </p:blipFill>
        <p:spPr>
          <a:xfrm>
            <a:off x="540000" y="108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92" name="Grafik 1091"/>
          <p:cNvPicPr/>
          <p:nvPr/>
        </p:nvPicPr>
        <p:blipFill>
          <a:blip r:embed="rId5"/>
          <a:stretch/>
        </p:blipFill>
        <p:spPr>
          <a:xfrm>
            <a:off x="7020000" y="1080000"/>
            <a:ext cx="1468800" cy="1800000"/>
          </a:xfrm>
          <a:prstGeom prst="rect">
            <a:avLst/>
          </a:prstGeom>
          <a:ln w="0">
            <a:noFill/>
          </a:ln>
        </p:spPr>
      </p:pic>
      <p:pic>
        <p:nvPicPr>
          <p:cNvPr id="1093" name="Grafik 1092"/>
          <p:cNvPicPr/>
          <p:nvPr/>
        </p:nvPicPr>
        <p:blipFill>
          <a:blip r:embed="rId6"/>
          <a:stretch/>
        </p:blipFill>
        <p:spPr>
          <a:xfrm>
            <a:off x="1980000" y="324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1094" name="Grafik 1093"/>
          <p:cNvPicPr/>
          <p:nvPr/>
        </p:nvPicPr>
        <p:blipFill>
          <a:blip r:embed="rId7"/>
          <a:stretch/>
        </p:blipFill>
        <p:spPr>
          <a:xfrm>
            <a:off x="5040000" y="3960000"/>
            <a:ext cx="2880000" cy="4824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95" name="Textfeld 1094"/>
              <p:cNvSpPr txBox="1"/>
              <p:nvPr/>
            </p:nvSpPr>
            <p:spPr>
              <a:xfrm>
                <a:off x="4029480" y="3677760"/>
                <a:ext cx="719640" cy="35964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096" name="Grafik 1095"/>
          <p:cNvPicPr/>
          <p:nvPr/>
        </p:nvPicPr>
        <p:blipFill>
          <a:blip r:embed="rId8"/>
          <a:stretch/>
        </p:blipFill>
        <p:spPr>
          <a:xfrm>
            <a:off x="109440" y="857880"/>
            <a:ext cx="2590560" cy="2437920"/>
          </a:xfrm>
          <a:prstGeom prst="rect">
            <a:avLst/>
          </a:prstGeom>
          <a:ln w="0">
            <a:noFill/>
          </a:ln>
        </p:spPr>
      </p:pic>
      <p:pic>
        <p:nvPicPr>
          <p:cNvPr id="1097" name="Grafik 1096"/>
          <p:cNvPicPr/>
          <p:nvPr/>
        </p:nvPicPr>
        <p:blipFill>
          <a:blip r:embed="rId9"/>
          <a:stretch/>
        </p:blipFill>
        <p:spPr>
          <a:xfrm>
            <a:off x="3240000" y="720000"/>
            <a:ext cx="2590560" cy="2437920"/>
          </a:xfrm>
          <a:prstGeom prst="rect">
            <a:avLst/>
          </a:prstGeom>
          <a:ln w="0">
            <a:noFill/>
          </a:ln>
        </p:spPr>
      </p:pic>
      <p:pic>
        <p:nvPicPr>
          <p:cNvPr id="1098" name="Grafik 1097"/>
          <p:cNvPicPr/>
          <p:nvPr/>
        </p:nvPicPr>
        <p:blipFill>
          <a:blip r:embed="rId9"/>
          <a:stretch/>
        </p:blipFill>
        <p:spPr>
          <a:xfrm>
            <a:off x="6480000" y="622080"/>
            <a:ext cx="2590560" cy="2437920"/>
          </a:xfrm>
          <a:prstGeom prst="rect">
            <a:avLst/>
          </a:prstGeom>
          <a:ln w="0">
            <a:noFill/>
          </a:ln>
        </p:spPr>
      </p:pic>
      <p:pic>
        <p:nvPicPr>
          <p:cNvPr id="1099" name="Grafik 1098"/>
          <p:cNvPicPr/>
          <p:nvPr/>
        </p:nvPicPr>
        <p:blipFill>
          <a:blip r:embed="rId9"/>
          <a:stretch/>
        </p:blipFill>
        <p:spPr>
          <a:xfrm>
            <a:off x="1620000" y="2962080"/>
            <a:ext cx="2590560" cy="2437920"/>
          </a:xfrm>
          <a:prstGeom prst="rect">
            <a:avLst/>
          </a:prstGeom>
          <a:ln w="0">
            <a:noFill/>
          </a:ln>
        </p:spPr>
      </p:pic>
      <p:pic>
        <p:nvPicPr>
          <p:cNvPr id="1100" name="Grafik 1099"/>
          <p:cNvPicPr/>
          <p:nvPr/>
        </p:nvPicPr>
        <p:blipFill>
          <a:blip r:embed="rId9"/>
          <a:stretch/>
        </p:blipFill>
        <p:spPr>
          <a:xfrm>
            <a:off x="5040000" y="2962080"/>
            <a:ext cx="2590560" cy="2437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440" cy="29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6638B6"/>
                </a:solidFill>
                <a:latin typeface="Barlow Semi Condensed"/>
              </a:rPr>
              <a:t>Zukunftsausblick – Deployment &amp; Release 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2" name="PlaceHolder 2"/>
          <p:cNvSpPr>
            <a:spLocks noGrp="1"/>
          </p:cNvSpPr>
          <p:nvPr>
            <p:ph type="dt" idx="73"/>
          </p:nvPr>
        </p:nvSpPr>
        <p:spPr>
          <a:xfrm>
            <a:off x="62856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103" name="PlaceHolder 3"/>
          <p:cNvSpPr>
            <a:spLocks noGrp="1"/>
          </p:cNvSpPr>
          <p:nvPr>
            <p:ph type="ftr" idx="74"/>
          </p:nvPr>
        </p:nvSpPr>
        <p:spPr>
          <a:xfrm>
            <a:off x="1528200" y="5297040"/>
            <a:ext cx="608616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104" name="PlaceHolder 4"/>
          <p:cNvSpPr>
            <a:spLocks noGrp="1"/>
          </p:cNvSpPr>
          <p:nvPr>
            <p:ph type="sldNum" idx="75"/>
          </p:nvPr>
        </p:nvSpPr>
        <p:spPr>
          <a:xfrm>
            <a:off x="785880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0DC2D9-C80E-4DDC-BA54-4A2A2ED89196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35</a:t>
            </a:fld>
            <a:endParaRPr lang="de-DE" sz="900" b="0" strike="noStrike" spc="-1">
              <a:latin typeface="Times New Roman"/>
            </a:endParaRPr>
          </a:p>
        </p:txBody>
      </p:sp>
      <p:pic>
        <p:nvPicPr>
          <p:cNvPr id="1105" name="Grafik 3"/>
          <p:cNvPicPr/>
          <p:nvPr/>
        </p:nvPicPr>
        <p:blipFill>
          <a:blip r:embed="rId2"/>
          <a:stretch/>
        </p:blipFill>
        <p:spPr>
          <a:xfrm>
            <a:off x="8366760" y="0"/>
            <a:ext cx="776880" cy="617040"/>
          </a:xfrm>
          <a:prstGeom prst="rect">
            <a:avLst/>
          </a:prstGeom>
          <a:ln w="0">
            <a:noFill/>
          </a:ln>
        </p:spPr>
      </p:pic>
      <p:pic>
        <p:nvPicPr>
          <p:cNvPr id="1106" name="Grafik 1105"/>
          <p:cNvPicPr/>
          <p:nvPr/>
        </p:nvPicPr>
        <p:blipFill>
          <a:blip r:embed="rId3"/>
          <a:stretch/>
        </p:blipFill>
        <p:spPr>
          <a:xfrm>
            <a:off x="725760" y="2016000"/>
            <a:ext cx="7734240" cy="198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440" cy="29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6638B6"/>
                </a:solidFill>
                <a:latin typeface="Barlow Semi Condensed"/>
              </a:rPr>
              <a:t>Zukunftsausblick – Deployment &amp; Release 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8" name="PlaceHolder 2"/>
          <p:cNvSpPr>
            <a:spLocks noGrp="1"/>
          </p:cNvSpPr>
          <p:nvPr>
            <p:ph type="dt" idx="76"/>
          </p:nvPr>
        </p:nvSpPr>
        <p:spPr>
          <a:xfrm>
            <a:off x="62856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109" name="PlaceHolder 3"/>
          <p:cNvSpPr>
            <a:spLocks noGrp="1"/>
          </p:cNvSpPr>
          <p:nvPr>
            <p:ph type="ftr" idx="77"/>
          </p:nvPr>
        </p:nvSpPr>
        <p:spPr>
          <a:xfrm>
            <a:off x="1528200" y="5297040"/>
            <a:ext cx="608616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D7D7D7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D7D7D7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D7D7D7"/>
                </a:solidFill>
                <a:latin typeface="Barlow Semi Condensed"/>
              </a:rPr>
              <a:t>Julian Hellstern 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110" name="PlaceHolder 4"/>
          <p:cNvSpPr>
            <a:spLocks noGrp="1"/>
          </p:cNvSpPr>
          <p:nvPr>
            <p:ph type="sldNum" idx="78"/>
          </p:nvPr>
        </p:nvSpPr>
        <p:spPr>
          <a:xfrm>
            <a:off x="7858800" y="5297040"/>
            <a:ext cx="65520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F94FAB-8D3F-4478-A9E1-04A1401A04CA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36</a:t>
            </a:fld>
            <a:endParaRPr lang="de-DE" sz="900" b="0" strike="noStrike" spc="-1">
              <a:latin typeface="Times New Roman"/>
            </a:endParaRPr>
          </a:p>
        </p:txBody>
      </p:sp>
      <p:pic>
        <p:nvPicPr>
          <p:cNvPr id="1111" name="Grafik 5"/>
          <p:cNvPicPr/>
          <p:nvPr/>
        </p:nvPicPr>
        <p:blipFill>
          <a:blip r:embed="rId2"/>
          <a:stretch/>
        </p:blipFill>
        <p:spPr>
          <a:xfrm>
            <a:off x="8366760" y="0"/>
            <a:ext cx="776880" cy="617040"/>
          </a:xfrm>
          <a:prstGeom prst="rect">
            <a:avLst/>
          </a:prstGeom>
          <a:ln w="0">
            <a:noFill/>
          </a:ln>
        </p:spPr>
      </p:pic>
      <p:pic>
        <p:nvPicPr>
          <p:cNvPr id="1112" name="Grafik 1111"/>
          <p:cNvPicPr/>
          <p:nvPr/>
        </p:nvPicPr>
        <p:blipFill>
          <a:blip r:embed="rId3"/>
          <a:stretch/>
        </p:blipFill>
        <p:spPr>
          <a:xfrm>
            <a:off x="725760" y="2016000"/>
            <a:ext cx="7734240" cy="1980000"/>
          </a:xfrm>
          <a:prstGeom prst="rect">
            <a:avLst/>
          </a:prstGeom>
          <a:ln w="0">
            <a:noFill/>
          </a:ln>
        </p:spPr>
      </p:pic>
      <p:pic>
        <p:nvPicPr>
          <p:cNvPr id="1113" name="Grafik 1112"/>
          <p:cNvPicPr/>
          <p:nvPr/>
        </p:nvPicPr>
        <p:blipFill>
          <a:blip r:embed="rId4"/>
          <a:stretch/>
        </p:blipFill>
        <p:spPr>
          <a:xfrm>
            <a:off x="3326400" y="1554120"/>
            <a:ext cx="2073600" cy="312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Quellen</a:t>
            </a:r>
            <a:endParaRPr lang="en-US" b="1" cap="none" noProof="1">
              <a:latin typeface="Rockwell" panose="02060603020205020403" pitchFamily="18" charset="0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68E900-2FAF-4C64-A5D6-725054E26C48}"/>
              </a:ext>
            </a:extLst>
          </p:cNvPr>
          <p:cNvSpPr txBox="1">
            <a:spLocks/>
          </p:cNvSpPr>
          <p:nvPr/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26.01.2024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324F84-3A3E-43EE-AFA9-5BB83036FF95}"/>
              </a:ext>
            </a:extLst>
          </p:cNvPr>
          <p:cNvSpPr txBox="1">
            <a:spLocks/>
          </p:cNvSpPr>
          <p:nvPr/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Julian Geist, Jonathan </a:t>
            </a:r>
            <a:r>
              <a:rPr lang="en-US" b="1" dirty="0" err="1"/>
              <a:t>Wekesser</a:t>
            </a:r>
            <a:r>
              <a:rPr lang="en-US" b="1" dirty="0"/>
              <a:t>, Emircan Tutar, Bianca </a:t>
            </a:r>
            <a:r>
              <a:rPr lang="de-DE" b="1" dirty="0"/>
              <a:t>M</a:t>
            </a:r>
            <a:r>
              <a:rPr lang="de-DE" dirty="0"/>
              <a:t>ladenovic, </a:t>
            </a:r>
            <a:r>
              <a:rPr lang="en-US" b="1" dirty="0"/>
              <a:t>Julian </a:t>
            </a:r>
            <a:r>
              <a:rPr lang="en-US" b="1" dirty="0" err="1"/>
              <a:t>Hellstern</a:t>
            </a:r>
            <a:r>
              <a:rPr lang="en-US" b="1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9531805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6160" cy="29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2400" b="1" strike="noStrike" spc="-1">
                <a:solidFill>
                  <a:srgbClr val="6638B6"/>
                </a:solidFill>
                <a:latin typeface="Barlow Semi Condensed"/>
              </a:rPr>
              <a:t>Quellen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/>
          </p:nvPr>
        </p:nvSpPr>
        <p:spPr>
          <a:xfrm>
            <a:off x="150528" y="1126284"/>
            <a:ext cx="5784120" cy="204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z="1410" b="0" strike="noStrike" spc="7">
                <a:solidFill>
                  <a:srgbClr val="000000"/>
                </a:solidFill>
                <a:latin typeface="Barlow Semi Condensed"/>
              </a:rPr>
              <a:t> Monogame: </a:t>
            </a:r>
            <a:r>
              <a:rPr lang="de-DE" sz="1410" b="0" strike="noStrike" spc="7">
                <a:solidFill>
                  <a:srgbClr val="000000"/>
                </a:solidFill>
                <a:latin typeface="Barlow Semi Condensed"/>
                <a:hlinkClick r:id="rId2"/>
              </a:rPr>
              <a:t>https://monogame.net/</a:t>
            </a:r>
            <a:r>
              <a:rPr lang="de-DE" sz="1410" b="0" strike="noStrike" spc="7">
                <a:solidFill>
                  <a:srgbClr val="000000"/>
                </a:solidFill>
                <a:latin typeface="Barlow Semi Condensed"/>
              </a:rPr>
              <a:t> </a:t>
            </a:r>
            <a:endParaRPr lang="de-DE" sz="1410" b="0" strike="noStrike" spc="9">
              <a:solidFill>
                <a:srgbClr val="000000"/>
              </a:solidFill>
              <a:latin typeface="Barlow Semi Condensed"/>
            </a:endParaRPr>
          </a:p>
          <a:p>
            <a:pPr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z="1410" b="0" strike="noStrike" spc="7">
                <a:solidFill>
                  <a:srgbClr val="000000"/>
                </a:solidFill>
                <a:latin typeface="Barlow Semi Condensed"/>
              </a:rPr>
              <a:t> Musik und Soundeffekte: </a:t>
            </a:r>
            <a:r>
              <a:rPr lang="de-DE" sz="1410" b="0" strike="noStrike" spc="7">
                <a:solidFill>
                  <a:srgbClr val="000000"/>
                </a:solidFill>
                <a:latin typeface="Barlow Semi Condensed"/>
                <a:hlinkClick r:id="rId3"/>
              </a:rPr>
              <a:t>https://pixabay.com/</a:t>
            </a:r>
            <a:endParaRPr lang="de-DE" sz="1410" b="0" strike="noStrike" spc="9">
              <a:solidFill>
                <a:srgbClr val="000000"/>
              </a:solidFill>
              <a:latin typeface="Barlow Semi Condensed"/>
            </a:endParaRPr>
          </a:p>
          <a:p>
            <a:pPr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z="1410" b="0" strike="noStrike" spc="7">
                <a:solidFill>
                  <a:srgbClr val="000000"/>
                </a:solidFill>
                <a:latin typeface="Barlow Semi Condensed"/>
              </a:rPr>
              <a:t> AI-Art: </a:t>
            </a:r>
            <a:r>
              <a:rPr lang="de-DE" sz="1410" b="0" strike="noStrike" spc="7">
                <a:solidFill>
                  <a:srgbClr val="000000"/>
                </a:solidFill>
                <a:latin typeface="Barlow Semi Condensed"/>
                <a:hlinkClick r:id="rId4"/>
              </a:rPr>
              <a:t>https://www.mage.space/</a:t>
            </a:r>
            <a:endParaRPr lang="de-DE" sz="1410" b="0" strike="noStrike" spc="9">
              <a:solidFill>
                <a:srgbClr val="000000"/>
              </a:solidFill>
              <a:latin typeface="Barlow Semi Condensed"/>
            </a:endParaRPr>
          </a:p>
          <a:p>
            <a:pPr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z="1410" b="0" strike="noStrike" spc="7">
                <a:solidFill>
                  <a:srgbClr val="000000"/>
                </a:solidFill>
                <a:latin typeface="Barlow Semi Condensed"/>
              </a:rPr>
              <a:t> Design: Kalea Jegler </a:t>
            </a:r>
            <a:endParaRPr lang="de-DE" sz="1410" b="0" strike="noStrike" spc="9">
              <a:solidFill>
                <a:srgbClr val="000000"/>
              </a:solidFill>
              <a:latin typeface="Barlow Semi Condensed"/>
            </a:endParaRPr>
          </a:p>
          <a:p>
            <a:pPr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endParaRPr lang="de-DE" sz="1410" b="0" strike="noStrike" spc="9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 type="dt" idx="79"/>
          </p:nvPr>
        </p:nvSpPr>
        <p:spPr>
          <a:xfrm>
            <a:off x="628560" y="5297040"/>
            <a:ext cx="65592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8B8B8B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900" b="0" strike="noStrike" spc="-1">
                <a:solidFill>
                  <a:srgbClr val="8B8B8B"/>
                </a:solidFill>
                <a:latin typeface="Barlow Semi Condensed"/>
              </a:rPr>
              <a:t>26.01.2024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120" name="PlaceHolder 4"/>
          <p:cNvSpPr>
            <a:spLocks noGrp="1"/>
          </p:cNvSpPr>
          <p:nvPr>
            <p:ph type="ftr" idx="80"/>
          </p:nvPr>
        </p:nvSpPr>
        <p:spPr>
          <a:xfrm>
            <a:off x="1528200" y="5297040"/>
            <a:ext cx="608688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900" b="1" strike="noStrike" spc="-1">
                <a:solidFill>
                  <a:srgbClr val="B2B2B2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strike="noStrike" spc="-1">
                <a:solidFill>
                  <a:srgbClr val="B2B2B2"/>
                </a:solidFill>
                <a:latin typeface="Barlow Semi Condensed"/>
              </a:rPr>
              <a:t>Julian Geist, Jonathan Wekesser, Emircan Tutar, Bianca </a:t>
            </a:r>
            <a:r>
              <a:rPr lang="de-DE" sz="900" b="1" strike="noStrike" spc="-1">
                <a:solidFill>
                  <a:srgbClr val="B2B2B2"/>
                </a:solidFill>
                <a:latin typeface="Barlow Semi Condensed"/>
              </a:rPr>
              <a:t>Mladenovic, </a:t>
            </a:r>
            <a:r>
              <a:rPr lang="en-US" sz="900" b="1" strike="noStrike" spc="-1">
                <a:solidFill>
                  <a:srgbClr val="B2B2B2"/>
                </a:solidFill>
                <a:latin typeface="Barlow Semi Condensed"/>
              </a:rPr>
              <a:t>Julian Hellstern 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121" name="PlaceHolder 5"/>
          <p:cNvSpPr>
            <a:spLocks noGrp="1"/>
          </p:cNvSpPr>
          <p:nvPr>
            <p:ph type="sldNum" idx="81"/>
          </p:nvPr>
        </p:nvSpPr>
        <p:spPr>
          <a:xfrm>
            <a:off x="7858800" y="5297040"/>
            <a:ext cx="65592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8B8B8B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28E28BD-7DAA-407A-8491-A0D880AC04BF}" type="slidenum">
              <a:rPr lang="de-DE" sz="900" b="0" strike="noStrike" spc="-1">
                <a:solidFill>
                  <a:srgbClr val="8B8B8B"/>
                </a:solidFill>
                <a:latin typeface="Barlow Semi Condensed"/>
              </a:rPr>
              <a:t>38</a:t>
            </a:fld>
            <a:endParaRPr lang="de-DE" sz="900" b="0" strike="noStrike" spc="-1">
              <a:latin typeface="Times New Roman"/>
            </a:endParaRPr>
          </a:p>
        </p:txBody>
      </p:sp>
      <p:pic>
        <p:nvPicPr>
          <p:cNvPr id="1122" name="Grafik 1121"/>
          <p:cNvPicPr/>
          <p:nvPr/>
        </p:nvPicPr>
        <p:blipFill>
          <a:blip r:embed="rId5"/>
          <a:stretch/>
        </p:blipFill>
        <p:spPr>
          <a:xfrm>
            <a:off x="3073320" y="1936440"/>
            <a:ext cx="5746680" cy="3283560"/>
          </a:xfrm>
          <a:prstGeom prst="rect">
            <a:avLst/>
          </a:prstGeom>
          <a:ln w="0">
            <a:noFill/>
          </a:ln>
        </p:spPr>
      </p:pic>
      <p:pic>
        <p:nvPicPr>
          <p:cNvPr id="1123" name="Grafik 1122"/>
          <p:cNvPicPr/>
          <p:nvPr/>
        </p:nvPicPr>
        <p:blipFill>
          <a:blip r:embed="rId6"/>
          <a:stretch/>
        </p:blipFill>
        <p:spPr>
          <a:xfrm>
            <a:off x="5400000" y="900000"/>
            <a:ext cx="1152000" cy="115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60E1E53-1F58-4862-8C79-1CE0A0642061}"/>
              </a:ext>
            </a:extLst>
          </p:cNvPr>
          <p:cNvSpPr/>
          <p:nvPr/>
        </p:nvSpPr>
        <p:spPr>
          <a:xfrm>
            <a:off x="5904186" y="3700444"/>
            <a:ext cx="465083" cy="588507"/>
          </a:xfrm>
          <a:prstGeom prst="ellipse">
            <a:avLst/>
          </a:prstGeom>
          <a:solidFill>
            <a:srgbClr val="5C3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F800BE3-9B35-47E0-BC42-70C54659E490}"/>
              </a:ext>
            </a:extLst>
          </p:cNvPr>
          <p:cNvSpPr/>
          <p:nvPr/>
        </p:nvSpPr>
        <p:spPr>
          <a:xfrm>
            <a:off x="1045722" y="3456562"/>
            <a:ext cx="1174531" cy="1290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7B2048B-F451-4D01-809F-AE918918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84" y="3660300"/>
            <a:ext cx="790219" cy="8725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5F027E3-FE6A-A447-8D8A-07CABB0E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</a:t>
            </a:r>
            <a:br>
              <a:rPr lang="de-DE" dirty="0"/>
            </a:br>
            <a:r>
              <a:rPr lang="de-DE" dirty="0"/>
              <a:t>Ihre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E8677-1AE0-F84A-9779-429425652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0278" y="5084379"/>
            <a:ext cx="6858000" cy="551545"/>
          </a:xfrm>
        </p:spPr>
        <p:txBody>
          <a:bodyPr/>
          <a:lstStyle/>
          <a:p>
            <a:r>
              <a:rPr lang="en-US" b="1" dirty="0"/>
              <a:t>Julian Geist, Jonathan </a:t>
            </a:r>
            <a:r>
              <a:rPr lang="en-US" b="1" dirty="0" err="1"/>
              <a:t>Wekesser</a:t>
            </a:r>
            <a:r>
              <a:rPr lang="en-US" b="1" dirty="0"/>
              <a:t>, Emircan Tutar, Bianca </a:t>
            </a:r>
            <a:r>
              <a:rPr lang="de-DE" b="1" dirty="0"/>
              <a:t>Mladenovic, </a:t>
            </a:r>
            <a:r>
              <a:rPr lang="en-US" b="1" dirty="0"/>
              <a:t>Julian </a:t>
            </a:r>
            <a:r>
              <a:rPr lang="en-US" b="1" dirty="0" err="1"/>
              <a:t>Hellstern</a:t>
            </a:r>
            <a:r>
              <a:rPr lang="en-US" b="1" dirty="0"/>
              <a:t> 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84301165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F86F5-13A8-6E27-8AD2-E96C303C8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>
            <a:extLst>
              <a:ext uri="{FF2B5EF4-FFF2-40B4-BE49-F238E27FC236}">
                <a16:creationId xmlns:a16="http://schemas.microsoft.com/office/drawing/2014/main" id="{A7D6B46F-94EB-D6D2-EF0B-D6676FE7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de-DE" spc="-1" dirty="0">
                <a:latin typeface="Barlow Semi Condensed"/>
              </a:rPr>
              <a:t>MFC Spiel Trailer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2" name="PlaceHolder 3">
            <a:extLst>
              <a:ext uri="{FF2B5EF4-FFF2-40B4-BE49-F238E27FC236}">
                <a16:creationId xmlns:a16="http://schemas.microsoft.com/office/drawing/2014/main" id="{00FDB82E-D79D-1691-A9D0-2705BC005B34}"/>
              </a:ext>
            </a:extLst>
          </p:cNvPr>
          <p:cNvSpPr>
            <a:spLocks noGrp="1"/>
          </p:cNvSpPr>
          <p:nvPr>
            <p:ph type="dt" idx="7"/>
          </p:nvPr>
        </p:nvSpPr>
        <p:spPr>
          <a:xfrm>
            <a:off x="62856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3" name="PlaceHolder 4">
            <a:extLst>
              <a:ext uri="{FF2B5EF4-FFF2-40B4-BE49-F238E27FC236}">
                <a16:creationId xmlns:a16="http://schemas.microsoft.com/office/drawing/2014/main" id="{B8386A5C-CA62-CF91-1128-F90D80F4CBFA}"/>
              </a:ext>
            </a:extLst>
          </p:cNvPr>
          <p:cNvSpPr>
            <a:spLocks noGrp="1"/>
          </p:cNvSpPr>
          <p:nvPr>
            <p:ph type="ftr" idx="8"/>
          </p:nvPr>
        </p:nvSpPr>
        <p:spPr>
          <a:xfrm>
            <a:off x="1528200" y="5297040"/>
            <a:ext cx="608652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r>
              <a:rPr lang="en-US" dirty="0"/>
              <a:t>Julian Geist, Jonathan </a:t>
            </a:r>
            <a:r>
              <a:rPr lang="en-US" dirty="0" err="1"/>
              <a:t>Wekesser</a:t>
            </a:r>
            <a:r>
              <a:rPr lang="en-US" dirty="0"/>
              <a:t>, Emircan Tutar, Bianca </a:t>
            </a:r>
            <a:r>
              <a:rPr lang="de-DE" dirty="0"/>
              <a:t>Mladenovic, </a:t>
            </a:r>
            <a:r>
              <a:rPr lang="en-US" dirty="0"/>
              <a:t>Julian </a:t>
            </a:r>
            <a:r>
              <a:rPr lang="en-US" dirty="0" err="1"/>
              <a:t>Hellstern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144" name="PlaceHolder 5">
            <a:extLst>
              <a:ext uri="{FF2B5EF4-FFF2-40B4-BE49-F238E27FC236}">
                <a16:creationId xmlns:a16="http://schemas.microsoft.com/office/drawing/2014/main" id="{02F9BC2C-A788-D352-4785-548BB6E37816}"/>
              </a:ext>
            </a:extLst>
          </p:cNvPr>
          <p:cNvSpPr>
            <a:spLocks noGrp="1"/>
          </p:cNvSpPr>
          <p:nvPr>
            <p:ph type="sldNum" idx="9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C5E43E-C296-491C-B174-8DDF3D0310B1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41D9463-39BF-44A3-18B9-1D508482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pic>
        <p:nvPicPr>
          <p:cNvPr id="3" name="MFC Trailer">
            <a:hlinkClick r:id="" action="ppaction://media"/>
            <a:extLst>
              <a:ext uri="{FF2B5EF4-FFF2-40B4-BE49-F238E27FC236}">
                <a16:creationId xmlns:a16="http://schemas.microsoft.com/office/drawing/2014/main" id="{3C30E753-B04D-6F9E-102F-7F737B8CA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1036074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218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Softwarearchitektur</a:t>
            </a:r>
            <a:endParaRPr lang="en-US" b="1" cap="none" noProof="1">
              <a:latin typeface="Rockwell" panose="02060603020205020403" pitchFamily="18" charset="0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68E900-2FAF-4C64-A5D6-725054E26C48}"/>
              </a:ext>
            </a:extLst>
          </p:cNvPr>
          <p:cNvSpPr txBox="1">
            <a:spLocks/>
          </p:cNvSpPr>
          <p:nvPr/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26.01.2024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324F84-3A3E-43EE-AFA9-5BB83036FF95}"/>
              </a:ext>
            </a:extLst>
          </p:cNvPr>
          <p:cNvSpPr txBox="1">
            <a:spLocks/>
          </p:cNvSpPr>
          <p:nvPr/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Julian Geist, Jonathan </a:t>
            </a:r>
            <a:r>
              <a:rPr lang="en-US" b="1" dirty="0" err="1"/>
              <a:t>Wekesser</a:t>
            </a:r>
            <a:r>
              <a:rPr lang="en-US" b="1" dirty="0"/>
              <a:t>, Emircan Tutar, Bianca </a:t>
            </a:r>
            <a:r>
              <a:rPr lang="de-DE" b="1" dirty="0"/>
              <a:t>M</a:t>
            </a:r>
            <a:r>
              <a:rPr lang="de-DE" dirty="0"/>
              <a:t>ladenovic, </a:t>
            </a:r>
            <a:r>
              <a:rPr lang="en-US" b="1" dirty="0"/>
              <a:t>Julian </a:t>
            </a:r>
            <a:r>
              <a:rPr lang="en-US" b="1" dirty="0" err="1"/>
              <a:t>Hellstern</a:t>
            </a:r>
            <a:r>
              <a:rPr lang="en-US" b="1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6429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dirty="0"/>
              <a:t>Softwarearchitektur</a:t>
            </a:r>
            <a:br>
              <a:rPr lang="de-DE" dirty="0"/>
            </a:br>
            <a:endParaRPr lang="de-DE" dirty="0"/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3880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lvl="3">
              <a:spcBef>
                <a:spcPts val="751"/>
              </a:spcBef>
              <a:buClr>
                <a:srgbClr val="000000"/>
              </a:buClr>
            </a:pPr>
            <a:endParaRPr lang="de-DE" sz="1400" b="1" strike="noStrike" spc="-1" dirty="0">
              <a:latin typeface="Barlow Semi Condensed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z="1400" b="1" strike="noStrike" spc="-1" dirty="0">
              <a:latin typeface="Barlow Semi Condensed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10"/>
          </p:nvPr>
        </p:nvSpPr>
        <p:spPr>
          <a:xfrm>
            <a:off x="62856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11"/>
          </p:nvPr>
        </p:nvSpPr>
        <p:spPr>
          <a:xfrm>
            <a:off x="1528200" y="5297040"/>
            <a:ext cx="608652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r>
              <a:rPr lang="en-US" dirty="0"/>
              <a:t>Julian Geist, Jonathan </a:t>
            </a:r>
            <a:r>
              <a:rPr lang="en-US" dirty="0" err="1"/>
              <a:t>Wekesser</a:t>
            </a:r>
            <a:r>
              <a:rPr lang="en-US" dirty="0"/>
              <a:t>, Emircan Tutar, Bianca </a:t>
            </a:r>
            <a:r>
              <a:rPr lang="de-DE" dirty="0"/>
              <a:t>Mladenovic, </a:t>
            </a:r>
            <a:r>
              <a:rPr lang="en-US" dirty="0"/>
              <a:t>Julian </a:t>
            </a:r>
            <a:r>
              <a:rPr lang="en-US" dirty="0" err="1"/>
              <a:t>Hellstern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E039D49-2AA2-4398-83F8-A2C2740D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84" y="1105843"/>
            <a:ext cx="5709831" cy="40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58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dirty="0"/>
              <a:t>Softwarearchitektur</a:t>
            </a:r>
            <a:br>
              <a:rPr lang="de-DE" dirty="0"/>
            </a:br>
            <a:endParaRPr lang="de-DE" dirty="0"/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3880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lvl="3">
              <a:spcBef>
                <a:spcPts val="751"/>
              </a:spcBef>
              <a:buClr>
                <a:srgbClr val="000000"/>
              </a:buClr>
            </a:pPr>
            <a:endParaRPr lang="de-DE" sz="1400" b="1" strike="noStrike" spc="-1" dirty="0">
              <a:latin typeface="Barlow Semi Condensed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z="1400" b="1" strike="noStrike" spc="-1" dirty="0">
              <a:latin typeface="Barlow Semi Condensed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10"/>
          </p:nvPr>
        </p:nvSpPr>
        <p:spPr>
          <a:xfrm>
            <a:off x="62856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11"/>
          </p:nvPr>
        </p:nvSpPr>
        <p:spPr>
          <a:xfrm>
            <a:off x="1528200" y="5297040"/>
            <a:ext cx="608652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r>
              <a:rPr lang="en-US" dirty="0"/>
              <a:t>Julian Geist, Jonathan </a:t>
            </a:r>
            <a:r>
              <a:rPr lang="en-US" dirty="0" err="1"/>
              <a:t>Wekesser</a:t>
            </a:r>
            <a:r>
              <a:rPr lang="en-US" dirty="0"/>
              <a:t>, Emircan Tutar, Bianca </a:t>
            </a:r>
            <a:r>
              <a:rPr lang="de-DE" dirty="0"/>
              <a:t>Mladenovic, </a:t>
            </a:r>
            <a:r>
              <a:rPr lang="en-US" dirty="0"/>
              <a:t>Julian </a:t>
            </a:r>
            <a:r>
              <a:rPr lang="en-US" dirty="0" err="1"/>
              <a:t>Hellstern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6721E6-8E4F-4055-BF98-4C3F6B35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5" y="1046307"/>
            <a:ext cx="2157205" cy="398253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CBB2A4D-9EA2-4CEF-AAE1-E5F8E7107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020" y="1036885"/>
            <a:ext cx="4505334" cy="22983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F3D362-D22A-46C6-B419-88E8B4EEB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020" y="3717839"/>
            <a:ext cx="4767485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129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dirty="0"/>
              <a:t>Softwarearchitektur</a:t>
            </a:r>
            <a:br>
              <a:rPr lang="de-DE" dirty="0"/>
            </a:br>
            <a:endParaRPr lang="de-DE" dirty="0"/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3880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lvl="3">
              <a:spcBef>
                <a:spcPts val="751"/>
              </a:spcBef>
              <a:buClr>
                <a:srgbClr val="000000"/>
              </a:buClr>
            </a:pPr>
            <a:endParaRPr lang="de-DE" sz="1400" b="1" strike="noStrike" spc="-1" dirty="0">
              <a:latin typeface="Barlow Semi Condensed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z="1400" b="1" strike="noStrike" spc="-1" dirty="0">
              <a:latin typeface="Barlow Semi Condensed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10"/>
          </p:nvPr>
        </p:nvSpPr>
        <p:spPr>
          <a:xfrm>
            <a:off x="62856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11"/>
          </p:nvPr>
        </p:nvSpPr>
        <p:spPr>
          <a:xfrm>
            <a:off x="1528200" y="5297040"/>
            <a:ext cx="608652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r>
              <a:rPr lang="en-US" dirty="0"/>
              <a:t>Julian Geist, Jonathan </a:t>
            </a:r>
            <a:r>
              <a:rPr lang="en-US" dirty="0" err="1"/>
              <a:t>Wekesser</a:t>
            </a:r>
            <a:r>
              <a:rPr lang="en-US" dirty="0"/>
              <a:t>, Emircan Tutar, Bianca </a:t>
            </a:r>
            <a:r>
              <a:rPr lang="de-DE" dirty="0"/>
              <a:t>Mladenovic, </a:t>
            </a:r>
            <a:r>
              <a:rPr lang="en-US" dirty="0"/>
              <a:t>Julian </a:t>
            </a:r>
            <a:r>
              <a:rPr lang="en-US" dirty="0" err="1"/>
              <a:t>Hellstern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C56CE7-1089-4DC4-B66B-D2BF7BA8547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9999" y="1412640"/>
            <a:ext cx="1721749" cy="1417500"/>
          </a:xfrm>
          <a:prstGeom prst="rect">
            <a:avLst/>
          </a:prstGeom>
          <a:ln w="0"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71F8E3-F161-4D61-9C96-6C9C1D2C440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178629" y="1440000"/>
            <a:ext cx="4921371" cy="1417500"/>
          </a:xfrm>
          <a:prstGeom prst="rect">
            <a:avLst/>
          </a:prstGeom>
          <a:ln w="0"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1CEF1B0-12CE-405F-B0E2-9ADC8FE03AC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178629" y="3431827"/>
            <a:ext cx="4518408" cy="101959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68738367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dirty="0"/>
              <a:t>Softwarearchitektur</a:t>
            </a:r>
            <a:br>
              <a:rPr lang="de-DE" dirty="0"/>
            </a:br>
            <a:endParaRPr lang="de-DE" dirty="0"/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81160" y="1191600"/>
            <a:ext cx="8633880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lvl="3">
              <a:spcBef>
                <a:spcPts val="751"/>
              </a:spcBef>
              <a:buClr>
                <a:srgbClr val="000000"/>
              </a:buClr>
            </a:pPr>
            <a:endParaRPr lang="de-DE" sz="1400" b="1" strike="noStrike" spc="-1" dirty="0">
              <a:latin typeface="Barlow Semi Condensed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endParaRPr lang="de-DE" sz="1400" b="1" strike="noStrike" spc="-1" dirty="0">
              <a:latin typeface="Barlow Semi Condensed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10"/>
          </p:nvPr>
        </p:nvSpPr>
        <p:spPr>
          <a:xfrm>
            <a:off x="62856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26.01.2024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11"/>
          </p:nvPr>
        </p:nvSpPr>
        <p:spPr>
          <a:xfrm>
            <a:off x="1528200" y="5297040"/>
            <a:ext cx="608652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en-US" sz="900" b="1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r>
              <a:rPr lang="en-US" dirty="0"/>
              <a:t>Julian Geist, Jonathan </a:t>
            </a:r>
            <a:r>
              <a:rPr lang="en-US" dirty="0" err="1"/>
              <a:t>Wekesser</a:t>
            </a:r>
            <a:r>
              <a:rPr lang="en-US" dirty="0"/>
              <a:t>, Emircan Tutar, Bianca </a:t>
            </a:r>
            <a:r>
              <a:rPr lang="de-DE" dirty="0"/>
              <a:t>Mladenovic, </a:t>
            </a:r>
            <a:r>
              <a:rPr lang="en-US" dirty="0"/>
              <a:t>Julian </a:t>
            </a:r>
            <a:r>
              <a:rPr lang="en-US" dirty="0" err="1"/>
              <a:t>Hellstern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85ED07E-FC03-473F-817E-13FD72E22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3769573"/>
              </p:ext>
            </p:extLst>
          </p:nvPr>
        </p:nvGraphicFramePr>
        <p:xfrm>
          <a:off x="628560" y="1867863"/>
          <a:ext cx="7545600" cy="1979274"/>
        </p:xfrm>
        <a:graphic>
          <a:graphicData uri="http://schemas.openxmlformats.org/drawingml/2006/table">
            <a:tbl>
              <a:tblPr/>
              <a:tblGrid>
                <a:gridCol w="3443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712">
                <a:tc>
                  <a:txBody>
                    <a:bodyPr/>
                    <a:lstStyle/>
                    <a:p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Barlow Semi Condensed"/>
                        </a:rPr>
                        <a:t>PRO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Barlow Semi Condensed"/>
                        </a:rPr>
                        <a:t>CONTRA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356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800" b="0" strike="noStrike" spc="-1" noProof="0" dirty="0">
                          <a:solidFill>
                            <a:srgbClr val="000000"/>
                          </a:solidFill>
                          <a:latin typeface="Barlow Semi Condensed"/>
                        </a:rPr>
                        <a:t>Hohe Lesbarkeit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800" b="0" strike="noStrike" spc="-1" noProof="0" dirty="0">
                          <a:solidFill>
                            <a:srgbClr val="000000"/>
                          </a:solidFill>
                          <a:latin typeface="Barlow Semi Condensed"/>
                        </a:rPr>
                        <a:t>Hohe Flexibilität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800" b="0" strike="noStrike" spc="-1" noProof="0" dirty="0">
                          <a:solidFill>
                            <a:srgbClr val="000000"/>
                          </a:solidFill>
                          <a:latin typeface="Barlow Semi Condensed"/>
                        </a:rPr>
                        <a:t>Unabhängigkeit von Systemen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800" b="0" strike="noStrike" spc="-1" noProof="0" dirty="0">
                          <a:solidFill>
                            <a:srgbClr val="000000"/>
                          </a:solidFill>
                          <a:latin typeface="Barlow Semi Condensed"/>
                        </a:rPr>
                        <a:t>Passt gut zu </a:t>
                      </a:r>
                      <a:r>
                        <a:rPr lang="de-DE" sz="1800" b="0" strike="noStrike" spc="-1" noProof="0" dirty="0" err="1">
                          <a:solidFill>
                            <a:srgbClr val="000000"/>
                          </a:solidFill>
                          <a:latin typeface="Barlow Semi Condensed"/>
                        </a:rPr>
                        <a:t>MonoGame</a:t>
                      </a:r>
                      <a:r>
                        <a:rPr lang="de-DE" sz="1800" b="0" strike="noStrike" spc="-1" noProof="0" dirty="0">
                          <a:solidFill>
                            <a:srgbClr val="000000"/>
                          </a:solidFill>
                          <a:latin typeface="Barlow Semi Condensed"/>
                        </a:rPr>
                        <a:t> 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800" b="0" strike="noStrike" spc="-1" noProof="0" dirty="0">
                          <a:solidFill>
                            <a:srgbClr val="000000"/>
                          </a:solidFill>
                          <a:latin typeface="Barlow Semi Condensed"/>
                        </a:rPr>
                        <a:t>Schwache Trennung von Logik und Darstellung</a:t>
                      </a:r>
                    </a:p>
                    <a:p>
                      <a:endParaRPr lang="en-GB" sz="1800" b="0" strike="noStrike" spc="-1" dirty="0">
                        <a:solidFill>
                          <a:srgbClr val="000000"/>
                        </a:solidFill>
                        <a:latin typeface="Barlow Semi Condensed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50659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">
  <a:themeElements>
    <a:clrScheme name="RWU">
      <a:dk1>
        <a:srgbClr val="000000"/>
      </a:dk1>
      <a:lt1>
        <a:srgbClr val="FFFFFF"/>
      </a:lt1>
      <a:dk2>
        <a:srgbClr val="6637B6"/>
      </a:dk2>
      <a:lt2>
        <a:srgbClr val="F0ECF0"/>
      </a:lt2>
      <a:accent1>
        <a:srgbClr val="6637B6"/>
      </a:accent1>
      <a:accent2>
        <a:srgbClr val="9B7CD3"/>
      </a:accent2>
      <a:accent3>
        <a:srgbClr val="F0ECF0"/>
      </a:accent3>
      <a:accent4>
        <a:srgbClr val="00A8CE"/>
      </a:accent4>
      <a:accent5>
        <a:srgbClr val="05C3DE"/>
      </a:accent5>
      <a:accent6>
        <a:srgbClr val="EFF4F4"/>
      </a:accent6>
      <a:hlink>
        <a:srgbClr val="05C3DE"/>
      </a:hlink>
      <a:folHlink>
        <a:srgbClr val="00A8C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normAutofit/>
      </a:bodyPr>
      <a:lstStyle>
        <a:defPPr algn="l">
          <a:defRPr dirty="0" smtClean="0">
            <a:latin typeface="Barlow Semi Condensed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1382</Words>
  <Application>Microsoft Office PowerPoint</Application>
  <PresentationFormat>Bildschirmpräsentation (16:10)</PresentationFormat>
  <Paragraphs>275</Paragraphs>
  <Slides>39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39</vt:i4>
      </vt:variant>
    </vt:vector>
  </HeadingPairs>
  <TitlesOfParts>
    <vt:vector size="51" baseType="lpstr">
      <vt:lpstr>Arial</vt:lpstr>
      <vt:lpstr>Arial Black</vt:lpstr>
      <vt:lpstr>Barlow Semi Condensed</vt:lpstr>
      <vt:lpstr>Barlow Semi Condensed Medium</vt:lpstr>
      <vt:lpstr>Calibri</vt:lpstr>
      <vt:lpstr>DejaVu Sans</vt:lpstr>
      <vt:lpstr>Rockwell</vt:lpstr>
      <vt:lpstr>Symbol</vt:lpstr>
      <vt:lpstr>Times New Roman</vt:lpstr>
      <vt:lpstr>Wingdings</vt:lpstr>
      <vt:lpstr>Office</vt:lpstr>
      <vt:lpstr>Office Theme</vt:lpstr>
      <vt:lpstr>PowerPoint-Präsentation</vt:lpstr>
      <vt:lpstr>Gliederung</vt:lpstr>
      <vt:lpstr>PowerPoint-Präsentation</vt:lpstr>
      <vt:lpstr>MFC Spiel Trailer</vt:lpstr>
      <vt:lpstr>PowerPoint-Präsentation</vt:lpstr>
      <vt:lpstr>Softwarearchitektur </vt:lpstr>
      <vt:lpstr>Softwarearchitektur </vt:lpstr>
      <vt:lpstr>Softwarearchitektur </vt:lpstr>
      <vt:lpstr>Softwarearchitektur </vt:lpstr>
      <vt:lpstr>PowerPoint-Präsentation</vt:lpstr>
      <vt:lpstr>Teststrategien – Logik vs. Grafik</vt:lpstr>
      <vt:lpstr>Teststrategien – Beispiel BloodParticleTests</vt:lpstr>
      <vt:lpstr>Debuggen mit Debug-Prints </vt:lpstr>
      <vt:lpstr>Branchingstrategie</vt:lpstr>
      <vt:lpstr>PowerPoint-Präsentation</vt:lpstr>
      <vt:lpstr>Projektverlauf &amp; Retrospektive - Idee -</vt:lpstr>
      <vt:lpstr>Projektverlauf &amp; Retrospektive - Sprint 0 -</vt:lpstr>
      <vt:lpstr>Projektverlauf &amp; Retrospektive - Sprint 1 -</vt:lpstr>
      <vt:lpstr>Projektverlauf &amp; Retrospektive - Sprint 2 -</vt:lpstr>
      <vt:lpstr>Projektverlauf &amp; Retrospektive - Sprint 3 -</vt:lpstr>
      <vt:lpstr>Projektverlauf &amp; Retrospektive - Sprint 4 -</vt:lpstr>
      <vt:lpstr>Projektverlauf &amp; Retrospektive - Sprint 5 -</vt:lpstr>
      <vt:lpstr>Projektverlauf &amp; Retrospektive - Sprint 6 -</vt:lpstr>
      <vt:lpstr>Projektverlauf &amp; Retrospektive - Weitere Tätigkeiten -</vt:lpstr>
      <vt:lpstr>Projektverlauf &amp; Retrospektive - Retrospektive -</vt:lpstr>
      <vt:lpstr>PowerPoint-Präsentation</vt:lpstr>
      <vt:lpstr>PowerPoint-Präsentation</vt:lpstr>
      <vt:lpstr>Zukunftsausblick – VR </vt:lpstr>
      <vt:lpstr>Zukunftsausblick – Deployment &amp; Release </vt:lpstr>
      <vt:lpstr>Zukunftsausblick – Deployment &amp; Release </vt:lpstr>
      <vt:lpstr>Zukunftsausblick – Deployment &amp; Release </vt:lpstr>
      <vt:lpstr>Zukunftsausblick – Deployment &amp; Release </vt:lpstr>
      <vt:lpstr>Zukunftsausblick – Deployment &amp; Release </vt:lpstr>
      <vt:lpstr>Zukunftsausblick – Deployment &amp; Release </vt:lpstr>
      <vt:lpstr>Zukunftsausblick – Deployment &amp; Release </vt:lpstr>
      <vt:lpstr>Zukunftsausblick – Deployment &amp; Release </vt:lpstr>
      <vt:lpstr>PowerPoint-Präsentation</vt:lpstr>
      <vt:lpstr>Quellen</vt:lpstr>
      <vt:lpstr>Vielen Dank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Simone Schwarz</dc:creator>
  <cp:lastModifiedBy>Emircan Tutar</cp:lastModifiedBy>
  <cp:revision>244</cp:revision>
  <cp:lastPrinted>2018-11-19T10:43:24Z</cp:lastPrinted>
  <dcterms:created xsi:type="dcterms:W3CDTF">2018-10-04T11:09:41Z</dcterms:created>
  <dcterms:modified xsi:type="dcterms:W3CDTF">2024-01-26T07:37:23Z</dcterms:modified>
</cp:coreProperties>
</file>